
<file path=[Content_Types].xml><?xml version="1.0" encoding="utf-8"?>
<Types xmlns="http://schemas.openxmlformats.org/package/2006/content-types">
  <Default Extension="avi" ContentType="video/x-msvideo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8" r:id="rId6"/>
    <p:sldId id="267" r:id="rId7"/>
    <p:sldId id="269" r:id="rId8"/>
    <p:sldId id="274" r:id="rId9"/>
    <p:sldId id="281" r:id="rId10"/>
    <p:sldId id="276" r:id="rId11"/>
    <p:sldId id="275" r:id="rId12"/>
    <p:sldId id="277" r:id="rId13"/>
    <p:sldId id="280" r:id="rId14"/>
    <p:sldId id="279" r:id="rId15"/>
    <p:sldId id="273" r:id="rId16"/>
    <p:sldId id="270" r:id="rId17"/>
    <p:sldId id="271" r:id="rId18"/>
    <p:sldId id="272" r:id="rId19"/>
    <p:sldId id="265" r:id="rId20"/>
    <p:sldId id="266" r:id="rId21"/>
    <p:sldId id="284" r:id="rId22"/>
    <p:sldId id="282" r:id="rId2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6FC115A-6D34-4448-8E95-3A58B2D00D04}">
          <p14:sldIdLst/>
        </p14:section>
        <p14:section name="Introduction" id="{4BE5D721-1E0F-44B3-9B2E-7B7CB3527179}">
          <p14:sldIdLst>
            <p14:sldId id="256"/>
            <p14:sldId id="257"/>
            <p14:sldId id="258"/>
            <p14:sldId id="259"/>
          </p14:sldIdLst>
        </p14:section>
        <p14:section name="About FireOne" id="{7527344C-D8E4-4C93-913A-8ABA017FE788}">
          <p14:sldIdLst>
            <p14:sldId id="268"/>
            <p14:sldId id="267"/>
            <p14:sldId id="269"/>
            <p14:sldId id="274"/>
            <p14:sldId id="281"/>
          </p14:sldIdLst>
        </p14:section>
        <p14:section name="Setup" id="{2F8B5A66-BC93-43B9-B189-E1A88B7021E0}">
          <p14:sldIdLst>
            <p14:sldId id="276"/>
            <p14:sldId id="275"/>
          </p14:sldIdLst>
        </p14:section>
        <p14:section name="PowerShell" id="{7AC89EC7-4193-462C-A972-338B17F39790}">
          <p14:sldIdLst>
            <p14:sldId id="277"/>
            <p14:sldId id="280"/>
            <p14:sldId id="279"/>
            <p14:sldId id="273"/>
          </p14:sldIdLst>
        </p14:section>
        <p14:section name="Demonstration" id="{58283F56-B4CC-48FA-ABA7-9B5B61EDBA49}">
          <p14:sldIdLst>
            <p14:sldId id="270"/>
            <p14:sldId id="271"/>
            <p14:sldId id="272"/>
          </p14:sldIdLst>
        </p14:section>
        <p14:section name="Tips" id="{A0594D49-354A-4762-9775-BCBFB761D8F5}">
          <p14:sldIdLst>
            <p14:sldId id="265"/>
            <p14:sldId id="266"/>
          </p14:sldIdLst>
        </p14:section>
        <p14:section name="End" id="{7BFDA1AB-737A-46ED-A9D0-6A3458AFBEDD}">
          <p14:sldIdLst>
            <p14:sldId id="284"/>
            <p14:sldId id="282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C99C078-12F3-4558-AAFD-626495F567A4}" v="12" dt="2019-09-11T16:27:54.30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45" d="100"/>
          <a:sy n="145" d="100"/>
        </p:scale>
        <p:origin x="124" y="4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 D'Arcy" userId="365633db-9b18-4386-be0a-5f5e92d51481" providerId="ADAL" clId="{BC99C078-12F3-4558-AAFD-626495F567A4}"/>
    <pc:docChg chg="custSel addSld delSld modSld sldOrd modSection">
      <pc:chgData name="Leo D'Arcy" userId="365633db-9b18-4386-be0a-5f5e92d51481" providerId="ADAL" clId="{BC99C078-12F3-4558-AAFD-626495F567A4}" dt="2019-09-11T16:27:58.889" v="45" actId="20577"/>
      <pc:docMkLst>
        <pc:docMk/>
      </pc:docMkLst>
      <pc:sldChg chg="modSp">
        <pc:chgData name="Leo D'Arcy" userId="365633db-9b18-4386-be0a-5f5e92d51481" providerId="ADAL" clId="{BC99C078-12F3-4558-AAFD-626495F567A4}" dt="2019-09-08T09:54:51.985" v="0" actId="313"/>
        <pc:sldMkLst>
          <pc:docMk/>
          <pc:sldMk cId="791052406" sldId="266"/>
        </pc:sldMkLst>
        <pc:spChg chg="mod">
          <ac:chgData name="Leo D'Arcy" userId="365633db-9b18-4386-be0a-5f5e92d51481" providerId="ADAL" clId="{BC99C078-12F3-4558-AAFD-626495F567A4}" dt="2019-09-08T09:54:51.985" v="0" actId="313"/>
          <ac:spMkLst>
            <pc:docMk/>
            <pc:sldMk cId="791052406" sldId="266"/>
            <ac:spMk id="2" creationId="{198D4479-E86D-419E-8E03-9452E17AACB2}"/>
          </ac:spMkLst>
        </pc:spChg>
      </pc:sldChg>
      <pc:sldChg chg="ord">
        <pc:chgData name="Leo D'Arcy" userId="365633db-9b18-4386-be0a-5f5e92d51481" providerId="ADAL" clId="{BC99C078-12F3-4558-AAFD-626495F567A4}" dt="2019-09-08T10:36:22.304" v="1"/>
        <pc:sldMkLst>
          <pc:docMk/>
          <pc:sldMk cId="1422844595" sldId="268"/>
        </pc:sldMkLst>
      </pc:sldChg>
      <pc:sldChg chg="addSp delSp add del setBg delDesignElem">
        <pc:chgData name="Leo D'Arcy" userId="365633db-9b18-4386-be0a-5f5e92d51481" providerId="ADAL" clId="{BC99C078-12F3-4558-AAFD-626495F567A4}" dt="2019-09-11T16:26:47.433" v="7"/>
        <pc:sldMkLst>
          <pc:docMk/>
          <pc:sldMk cId="1349820981" sldId="283"/>
        </pc:sldMkLst>
        <pc:spChg chg="add del">
          <ac:chgData name="Leo D'Arcy" userId="365633db-9b18-4386-be0a-5f5e92d51481" providerId="ADAL" clId="{BC99C078-12F3-4558-AAFD-626495F567A4}" dt="2019-09-11T16:26:47.433" v="7"/>
          <ac:spMkLst>
            <pc:docMk/>
            <pc:sldMk cId="1349820981" sldId="283"/>
            <ac:spMk id="7" creationId="{66B332A4-D438-4773-A77F-5ED49A448D9D}"/>
          </ac:spMkLst>
        </pc:spChg>
        <pc:spChg chg="add del">
          <ac:chgData name="Leo D'Arcy" userId="365633db-9b18-4386-be0a-5f5e92d51481" providerId="ADAL" clId="{BC99C078-12F3-4558-AAFD-626495F567A4}" dt="2019-09-11T16:26:47.433" v="7"/>
          <ac:spMkLst>
            <pc:docMk/>
            <pc:sldMk cId="1349820981" sldId="283"/>
            <ac:spMk id="9" creationId="{DF9AD32D-FF05-44F4-BD4D-9CEE89B71EB9}"/>
          </ac:spMkLst>
        </pc:spChg>
      </pc:sldChg>
      <pc:sldChg chg="delSp add del setBg delDesignElem">
        <pc:chgData name="Leo D'Arcy" userId="365633db-9b18-4386-be0a-5f5e92d51481" providerId="ADAL" clId="{BC99C078-12F3-4558-AAFD-626495F567A4}" dt="2019-09-11T16:27:00.095" v="11" actId="2696"/>
        <pc:sldMkLst>
          <pc:docMk/>
          <pc:sldMk cId="3235851582" sldId="283"/>
        </pc:sldMkLst>
        <pc:spChg chg="del">
          <ac:chgData name="Leo D'Arcy" userId="365633db-9b18-4386-be0a-5f5e92d51481" providerId="ADAL" clId="{BC99C078-12F3-4558-AAFD-626495F567A4}" dt="2019-09-11T16:26:48.790" v="9"/>
          <ac:spMkLst>
            <pc:docMk/>
            <pc:sldMk cId="3235851582" sldId="283"/>
            <ac:spMk id="7" creationId="{66B332A4-D438-4773-A77F-5ED49A448D9D}"/>
          </ac:spMkLst>
        </pc:spChg>
        <pc:spChg chg="del">
          <ac:chgData name="Leo D'Arcy" userId="365633db-9b18-4386-be0a-5f5e92d51481" providerId="ADAL" clId="{BC99C078-12F3-4558-AAFD-626495F567A4}" dt="2019-09-11T16:26:48.790" v="9"/>
          <ac:spMkLst>
            <pc:docMk/>
            <pc:sldMk cId="3235851582" sldId="283"/>
            <ac:spMk id="9" creationId="{DF9AD32D-FF05-44F4-BD4D-9CEE89B71EB9}"/>
          </ac:spMkLst>
        </pc:spChg>
      </pc:sldChg>
      <pc:sldChg chg="modSp add ord setBg">
        <pc:chgData name="Leo D'Arcy" userId="365633db-9b18-4386-be0a-5f5e92d51481" providerId="ADAL" clId="{BC99C078-12F3-4558-AAFD-626495F567A4}" dt="2019-09-11T16:27:58.889" v="45" actId="20577"/>
        <pc:sldMkLst>
          <pc:docMk/>
          <pc:sldMk cId="308549014" sldId="284"/>
        </pc:sldMkLst>
        <pc:spChg chg="mod">
          <ac:chgData name="Leo D'Arcy" userId="365633db-9b18-4386-be0a-5f5e92d51481" providerId="ADAL" clId="{BC99C078-12F3-4558-AAFD-626495F567A4}" dt="2019-09-11T16:27:58.889" v="45" actId="20577"/>
          <ac:spMkLst>
            <pc:docMk/>
            <pc:sldMk cId="308549014" sldId="284"/>
            <ac:spMk id="2" creationId="{3D6AE51B-B5E9-40EA-8744-CCF0CDF0AF9E}"/>
          </ac:spMkLst>
        </pc:spChg>
      </pc:sldChg>
      <pc:sldChg chg="addSp delSp add del setBg delDesignElem">
        <pc:chgData name="Leo D'Arcy" userId="365633db-9b18-4386-be0a-5f5e92d51481" providerId="ADAL" clId="{BC99C078-12F3-4558-AAFD-626495F567A4}" dt="2019-09-11T16:26:47.010" v="6"/>
        <pc:sldMkLst>
          <pc:docMk/>
          <pc:sldMk cId="4238841137" sldId="284"/>
        </pc:sldMkLst>
        <pc:spChg chg="add del">
          <ac:chgData name="Leo D'Arcy" userId="365633db-9b18-4386-be0a-5f5e92d51481" providerId="ADAL" clId="{BC99C078-12F3-4558-AAFD-626495F567A4}" dt="2019-09-11T16:26:47.010" v="6"/>
          <ac:spMkLst>
            <pc:docMk/>
            <pc:sldMk cId="4238841137" sldId="284"/>
            <ac:spMk id="7" creationId="{66B332A4-D438-4773-A77F-5ED49A448D9D}"/>
          </ac:spMkLst>
        </pc:spChg>
        <pc:spChg chg="add del">
          <ac:chgData name="Leo D'Arcy" userId="365633db-9b18-4386-be0a-5f5e92d51481" providerId="ADAL" clId="{BC99C078-12F3-4558-AAFD-626495F567A4}" dt="2019-09-11T16:26:47.010" v="6"/>
          <ac:spMkLst>
            <pc:docMk/>
            <pc:sldMk cId="4238841137" sldId="284"/>
            <ac:spMk id="9" creationId="{DF9AD32D-FF05-44F4-BD4D-9CEE89B71EB9}"/>
          </ac:spMkLst>
        </pc:spChg>
      </pc:sldChg>
    </pc:docChg>
  </pc:docChgLst>
  <pc:docChgLst>
    <pc:chgData name="Leo D'Arcy" userId="365633db-9b18-4386-be0a-5f5e92d51481" providerId="ADAL" clId="{31EFDD23-EFD1-49EE-A4FD-F07D9A873CE3}"/>
    <pc:docChg chg="undo custSel mod addSld delSld modSld sldOrd modSection">
      <pc:chgData name="Leo D'Arcy" userId="365633db-9b18-4386-be0a-5f5e92d51481" providerId="ADAL" clId="{31EFDD23-EFD1-49EE-A4FD-F07D9A873CE3}" dt="2019-08-04T16:22:14.315" v="1195" actId="47"/>
      <pc:docMkLst>
        <pc:docMk/>
      </pc:docMkLst>
      <pc:sldChg chg="addSp delSp modSp mod setBg setClrOvrMap delDesignElem">
        <pc:chgData name="Leo D'Arcy" userId="365633db-9b18-4386-be0a-5f5e92d51481" providerId="ADAL" clId="{31EFDD23-EFD1-49EE-A4FD-F07D9A873CE3}" dt="2019-08-04T16:18:53.996" v="1140" actId="26606"/>
        <pc:sldMkLst>
          <pc:docMk/>
          <pc:sldMk cId="2945125085" sldId="256"/>
        </pc:sldMkLst>
        <pc:spChg chg="mod">
          <ac:chgData name="Leo D'Arcy" userId="365633db-9b18-4386-be0a-5f5e92d51481" providerId="ADAL" clId="{31EFDD23-EFD1-49EE-A4FD-F07D9A873CE3}" dt="2019-08-04T16:12:37.711" v="1035" actId="26606"/>
          <ac:spMkLst>
            <pc:docMk/>
            <pc:sldMk cId="2945125085" sldId="256"/>
            <ac:spMk id="2" creationId="{BEF8A19C-C453-4402-8912-028DB61D8B2F}"/>
          </ac:spMkLst>
        </pc:spChg>
        <pc:spChg chg="mod">
          <ac:chgData name="Leo D'Arcy" userId="365633db-9b18-4386-be0a-5f5e92d51481" providerId="ADAL" clId="{31EFDD23-EFD1-49EE-A4FD-F07D9A873CE3}" dt="2019-08-04T16:12:37.711" v="1035" actId="26606"/>
          <ac:spMkLst>
            <pc:docMk/>
            <pc:sldMk cId="2945125085" sldId="256"/>
            <ac:spMk id="3" creationId="{E8F713CB-B61E-43E1-B988-2204B0D02873}"/>
          </ac:spMkLst>
        </pc:spChg>
        <pc:spChg chg="add">
          <ac:chgData name="Leo D'Arcy" userId="365633db-9b18-4386-be0a-5f5e92d51481" providerId="ADAL" clId="{31EFDD23-EFD1-49EE-A4FD-F07D9A873CE3}" dt="2019-08-04T16:18:53.996" v="1140" actId="26606"/>
          <ac:spMkLst>
            <pc:docMk/>
            <pc:sldMk cId="2945125085" sldId="256"/>
            <ac:spMk id="6" creationId="{23962611-DFD5-4092-AAFD-559E3DFCE2C9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2945125085" sldId="256"/>
            <ac:spMk id="8" creationId="{23962611-DFD5-4092-AAFD-559E3DFCE2C9}"/>
          </ac:spMkLst>
        </pc:spChg>
        <pc:spChg chg="add del">
          <ac:chgData name="Leo D'Arcy" userId="365633db-9b18-4386-be0a-5f5e92d51481" providerId="ADAL" clId="{31EFDD23-EFD1-49EE-A4FD-F07D9A873CE3}" dt="2019-08-04T16:12:23.361" v="1032" actId="26606"/>
          <ac:spMkLst>
            <pc:docMk/>
            <pc:sldMk cId="2945125085" sldId="256"/>
            <ac:spMk id="9" creationId="{1DB7C82F-AB7E-4F0C-B829-FA1B9C415180}"/>
          </ac:spMkLst>
        </pc:spChg>
        <pc:spChg chg="add del">
          <ac:chgData name="Leo D'Arcy" userId="365633db-9b18-4386-be0a-5f5e92d51481" providerId="ADAL" clId="{31EFDD23-EFD1-49EE-A4FD-F07D9A873CE3}" dt="2019-08-04T16:12:37.696" v="1034" actId="26606"/>
          <ac:spMkLst>
            <pc:docMk/>
            <pc:sldMk cId="2945125085" sldId="256"/>
            <ac:spMk id="13" creationId="{87CC2527-562A-4F69-B487-4371E5B243E7}"/>
          </ac:spMkLst>
        </pc:spChg>
        <pc:picChg chg="add del">
          <ac:chgData name="Leo D'Arcy" userId="365633db-9b18-4386-be0a-5f5e92d51481" providerId="ADAL" clId="{31EFDD23-EFD1-49EE-A4FD-F07D9A873CE3}" dt="2019-08-04T16:12:23.361" v="1032" actId="26606"/>
          <ac:picMkLst>
            <pc:docMk/>
            <pc:sldMk cId="2945125085" sldId="256"/>
            <ac:picMk id="5" creationId="{B1BC8569-2710-4275-9792-C18E21339405}"/>
          </ac:picMkLst>
        </pc:picChg>
        <pc:picChg chg="add">
          <ac:chgData name="Leo D'Arcy" userId="365633db-9b18-4386-be0a-5f5e92d51481" providerId="ADAL" clId="{31EFDD23-EFD1-49EE-A4FD-F07D9A873CE3}" dt="2019-08-04T16:18:53.996" v="1140" actId="26606"/>
          <ac:picMkLst>
            <pc:docMk/>
            <pc:sldMk cId="2945125085" sldId="256"/>
            <ac:picMk id="7" creationId="{2270F1FA-0425-408F-9861-80BF5AFB276D}"/>
          </ac:picMkLst>
        </pc:picChg>
        <pc:picChg chg="add del">
          <ac:chgData name="Leo D'Arcy" userId="365633db-9b18-4386-be0a-5f5e92d51481" providerId="ADAL" clId="{31EFDD23-EFD1-49EE-A4FD-F07D9A873CE3}" dt="2019-08-04T16:16:42.629" v="1122"/>
          <ac:picMkLst>
            <pc:docMk/>
            <pc:sldMk cId="2945125085" sldId="256"/>
            <ac:picMk id="10" creationId="{2270F1FA-0425-408F-9861-80BF5AFB276D}"/>
          </ac:picMkLst>
        </pc:picChg>
        <pc:picChg chg="add del">
          <ac:chgData name="Leo D'Arcy" userId="365633db-9b18-4386-be0a-5f5e92d51481" providerId="ADAL" clId="{31EFDD23-EFD1-49EE-A4FD-F07D9A873CE3}" dt="2019-08-04T16:12:37.696" v="1034" actId="26606"/>
          <ac:picMkLst>
            <pc:docMk/>
            <pc:sldMk cId="2945125085" sldId="256"/>
            <ac:picMk id="12" creationId="{BBBC0593-1E8A-46D2-A4B4-2FB971F61B31}"/>
          </ac:picMkLst>
        </pc:picChg>
        <pc:cxnChg chg="add del">
          <ac:chgData name="Leo D'Arcy" userId="365633db-9b18-4386-be0a-5f5e92d51481" providerId="ADAL" clId="{31EFDD23-EFD1-49EE-A4FD-F07D9A873CE3}" dt="2019-08-04T16:12:37.696" v="1034" actId="26606"/>
          <ac:cxnSpMkLst>
            <pc:docMk/>
            <pc:sldMk cId="2945125085" sldId="256"/>
            <ac:cxnSpMk id="11" creationId="{BCDAEC91-5BCE-4B55-9CC0-43EF94CB734B}"/>
          </ac:cxnSpMkLst>
        </pc:cxnChg>
      </pc:sldChg>
      <pc:sldChg chg="addSp delSp modSp mod setBg setClrOvrMap delDesignElem">
        <pc:chgData name="Leo D'Arcy" userId="365633db-9b18-4386-be0a-5f5e92d51481" providerId="ADAL" clId="{31EFDD23-EFD1-49EE-A4FD-F07D9A873CE3}" dt="2019-08-04T16:16:42.629" v="1122"/>
        <pc:sldMkLst>
          <pc:docMk/>
          <pc:sldMk cId="998514062" sldId="257"/>
        </pc:sldMkLst>
        <pc:spChg chg="mod">
          <ac:chgData name="Leo D'Arcy" userId="365633db-9b18-4386-be0a-5f5e92d51481" providerId="ADAL" clId="{31EFDD23-EFD1-49EE-A4FD-F07D9A873CE3}" dt="2019-08-04T16:15:56.555" v="1103" actId="26606"/>
          <ac:spMkLst>
            <pc:docMk/>
            <pc:sldMk cId="998514062" sldId="257"/>
            <ac:spMk id="2" creationId="{69A63989-225F-4C68-90D3-330157EDFBEC}"/>
          </ac:spMkLst>
        </pc:spChg>
        <pc:spChg chg="mod">
          <ac:chgData name="Leo D'Arcy" userId="365633db-9b18-4386-be0a-5f5e92d51481" providerId="ADAL" clId="{31EFDD23-EFD1-49EE-A4FD-F07D9A873CE3}" dt="2019-08-04T16:15:56.555" v="1103" actId="26606"/>
          <ac:spMkLst>
            <pc:docMk/>
            <pc:sldMk cId="998514062" sldId="257"/>
            <ac:spMk id="3" creationId="{A163709D-D5AF-4A3F-9DD7-C29BFD527DA5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998514062" sldId="257"/>
            <ac:spMk id="9" creationId="{CF62D2A7-8207-488C-9F46-316BA81A16C8}"/>
          </ac:spMkLst>
        </pc:spChg>
        <pc:picChg chg="add mod">
          <ac:chgData name="Leo D'Arcy" userId="365633db-9b18-4386-be0a-5f5e92d51481" providerId="ADAL" clId="{31EFDD23-EFD1-49EE-A4FD-F07D9A873CE3}" dt="2019-08-04T16:15:56.555" v="1103" actId="26606"/>
          <ac:picMkLst>
            <pc:docMk/>
            <pc:sldMk cId="998514062" sldId="257"/>
            <ac:picMk id="4" creationId="{8BB2624F-DDA4-4146-A14E-D200151706D7}"/>
          </ac:picMkLst>
        </pc:picChg>
      </pc:sldChg>
      <pc:sldChg chg="addSp delSp modSp mod setBg setClrOvrMap delDesignElem">
        <pc:chgData name="Leo D'Arcy" userId="365633db-9b18-4386-be0a-5f5e92d51481" providerId="ADAL" clId="{31EFDD23-EFD1-49EE-A4FD-F07D9A873CE3}" dt="2019-08-04T16:19:19.331" v="1147" actId="20577"/>
        <pc:sldMkLst>
          <pc:docMk/>
          <pc:sldMk cId="1226072904" sldId="258"/>
        </pc:sldMkLst>
        <pc:spChg chg="mod">
          <ac:chgData name="Leo D'Arcy" userId="365633db-9b18-4386-be0a-5f5e92d51481" providerId="ADAL" clId="{31EFDD23-EFD1-49EE-A4FD-F07D9A873CE3}" dt="2019-08-04T16:19:19.331" v="1147" actId="20577"/>
          <ac:spMkLst>
            <pc:docMk/>
            <pc:sldMk cId="1226072904" sldId="258"/>
            <ac:spMk id="2" creationId="{2B505C99-D448-44D6-8198-4004C723EC80}"/>
          </ac:spMkLst>
        </pc:spChg>
        <pc:spChg chg="mod">
          <ac:chgData name="Leo D'Arcy" userId="365633db-9b18-4386-be0a-5f5e92d51481" providerId="ADAL" clId="{31EFDD23-EFD1-49EE-A4FD-F07D9A873CE3}" dt="2019-08-04T16:09:29.167" v="1004" actId="26606"/>
          <ac:spMkLst>
            <pc:docMk/>
            <pc:sldMk cId="1226072904" sldId="258"/>
            <ac:spMk id="3" creationId="{94D4E857-01E4-416B-8967-EB5F20CF197A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1226072904" sldId="258"/>
            <ac:spMk id="10" creationId="{1DB7C82F-AB7E-4F0C-B829-FA1B9C415180}"/>
          </ac:spMkLst>
        </pc:spChg>
        <pc:picChg chg="add mod">
          <ac:chgData name="Leo D'Arcy" userId="365633db-9b18-4386-be0a-5f5e92d51481" providerId="ADAL" clId="{31EFDD23-EFD1-49EE-A4FD-F07D9A873CE3}" dt="2019-08-04T16:09:29.167" v="1004" actId="26606"/>
          <ac:picMkLst>
            <pc:docMk/>
            <pc:sldMk cId="1226072904" sldId="258"/>
            <ac:picMk id="5" creationId="{5FD0D121-667E-474E-84DF-9AA22D17DF08}"/>
          </ac:picMkLst>
        </pc:picChg>
      </pc:sldChg>
      <pc:sldChg chg="addSp delSp modSp mod setBg setClrOvrMap delDesignElem">
        <pc:chgData name="Leo D'Arcy" userId="365633db-9b18-4386-be0a-5f5e92d51481" providerId="ADAL" clId="{31EFDD23-EFD1-49EE-A4FD-F07D9A873CE3}" dt="2019-08-04T16:16:42.629" v="1122"/>
        <pc:sldMkLst>
          <pc:docMk/>
          <pc:sldMk cId="1712059545" sldId="259"/>
        </pc:sldMkLst>
        <pc:spChg chg="mod">
          <ac:chgData name="Leo D'Arcy" userId="365633db-9b18-4386-be0a-5f5e92d51481" providerId="ADAL" clId="{31EFDD23-EFD1-49EE-A4FD-F07D9A873CE3}" dt="2019-08-04T16:11:48.267" v="1006" actId="26606"/>
          <ac:spMkLst>
            <pc:docMk/>
            <pc:sldMk cId="1712059545" sldId="259"/>
            <ac:spMk id="2" creationId="{BDD9850D-6EA8-4353-ADE8-87723011202F}"/>
          </ac:spMkLst>
        </pc:spChg>
        <pc:spChg chg="mod">
          <ac:chgData name="Leo D'Arcy" userId="365633db-9b18-4386-be0a-5f5e92d51481" providerId="ADAL" clId="{31EFDD23-EFD1-49EE-A4FD-F07D9A873CE3}" dt="2019-08-04T16:11:55.632" v="1030" actId="20577"/>
          <ac:spMkLst>
            <pc:docMk/>
            <pc:sldMk cId="1712059545" sldId="259"/>
            <ac:spMk id="3" creationId="{5995E899-AB23-4840-BF48-087290EA942A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1712059545" sldId="259"/>
            <ac:spMk id="9" creationId="{4F74D28C-3268-4E35-8EE1-D92CB4A85A7D}"/>
          </ac:spMkLst>
        </pc:spChg>
        <pc:picChg chg="add mod">
          <ac:chgData name="Leo D'Arcy" userId="365633db-9b18-4386-be0a-5f5e92d51481" providerId="ADAL" clId="{31EFDD23-EFD1-49EE-A4FD-F07D9A873CE3}" dt="2019-08-04T16:11:48.267" v="1006" actId="26606"/>
          <ac:picMkLst>
            <pc:docMk/>
            <pc:sldMk cId="1712059545" sldId="259"/>
            <ac:picMk id="4" creationId="{E27D76EC-9E95-4DBD-913E-91B0842F55C9}"/>
          </ac:picMkLst>
        </pc:picChg>
      </pc:sldChg>
      <pc:sldChg chg="addSp delSp modSp ord delDesignElem">
        <pc:chgData name="Leo D'Arcy" userId="365633db-9b18-4386-be0a-5f5e92d51481" providerId="ADAL" clId="{31EFDD23-EFD1-49EE-A4FD-F07D9A873CE3}" dt="2019-08-04T16:21:07.945" v="1174"/>
        <pc:sldMkLst>
          <pc:docMk/>
          <pc:sldMk cId="1987827795" sldId="265"/>
        </pc:sldMkLst>
        <pc:spChg chg="mod">
          <ac:chgData name="Leo D'Arcy" userId="365633db-9b18-4386-be0a-5f5e92d51481" providerId="ADAL" clId="{31EFDD23-EFD1-49EE-A4FD-F07D9A873CE3}" dt="2019-08-04T15:14:40.629" v="369" actId="26606"/>
          <ac:spMkLst>
            <pc:docMk/>
            <pc:sldMk cId="1987827795" sldId="265"/>
            <ac:spMk id="4" creationId="{61A0C69A-482C-4675-8A53-134413C4D238}"/>
          </ac:spMkLst>
        </pc:spChg>
        <pc:spChg chg="add">
          <ac:chgData name="Leo D'Arcy" userId="365633db-9b18-4386-be0a-5f5e92d51481" providerId="ADAL" clId="{31EFDD23-EFD1-49EE-A4FD-F07D9A873CE3}" dt="2019-08-04T16:17:11.289" v="1126" actId="26606"/>
          <ac:spMkLst>
            <pc:docMk/>
            <pc:sldMk cId="1987827795" sldId="265"/>
            <ac:spMk id="9" creationId="{46C2E80F-49A6-4372-B103-219D417A55ED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1987827795" sldId="265"/>
            <ac:spMk id="12" creationId="{46C2E80F-49A6-4372-B103-219D417A55ED}"/>
          </ac:spMkLst>
        </pc:spChg>
        <pc:graphicFrameChg chg="mod modGraphic">
          <ac:chgData name="Leo D'Arcy" userId="365633db-9b18-4386-be0a-5f5e92d51481" providerId="ADAL" clId="{31EFDD23-EFD1-49EE-A4FD-F07D9A873CE3}" dt="2019-08-04T16:17:11.289" v="1126" actId="26606"/>
          <ac:graphicFrameMkLst>
            <pc:docMk/>
            <pc:sldMk cId="1987827795" sldId="265"/>
            <ac:graphicFrameMk id="7" creationId="{E23178AE-A6BB-4F59-9907-B02205FFCB59}"/>
          </ac:graphicFrameMkLst>
        </pc:graphicFrameChg>
      </pc:sldChg>
      <pc:sldChg chg="addSp delSp modSp mod ord setBg delDesignElem">
        <pc:chgData name="Leo D'Arcy" userId="365633db-9b18-4386-be0a-5f5e92d51481" providerId="ADAL" clId="{31EFDD23-EFD1-49EE-A4FD-F07D9A873CE3}" dt="2019-08-04T16:22:02.913" v="1194" actId="20577"/>
        <pc:sldMkLst>
          <pc:docMk/>
          <pc:sldMk cId="791052406" sldId="266"/>
        </pc:sldMkLst>
        <pc:spChg chg="mod">
          <ac:chgData name="Leo D'Arcy" userId="365633db-9b18-4386-be0a-5f5e92d51481" providerId="ADAL" clId="{31EFDD23-EFD1-49EE-A4FD-F07D9A873CE3}" dt="2019-08-04T16:22:02.913" v="1194" actId="20577"/>
          <ac:spMkLst>
            <pc:docMk/>
            <pc:sldMk cId="791052406" sldId="266"/>
            <ac:spMk id="2" creationId="{198D4479-E86D-419E-8E03-9452E17AACB2}"/>
          </ac:spMkLst>
        </pc:spChg>
        <pc:spChg chg="del mod">
          <ac:chgData name="Leo D'Arcy" userId="365633db-9b18-4386-be0a-5f5e92d51481" providerId="ADAL" clId="{31EFDD23-EFD1-49EE-A4FD-F07D9A873CE3}" dt="2019-08-04T15:48:14.522" v="673" actId="26606"/>
          <ac:spMkLst>
            <pc:docMk/>
            <pc:sldMk cId="791052406" sldId="266"/>
            <ac:spMk id="3" creationId="{8DE4AA4C-664A-41F3-AA9F-F7B3D7E6931D}"/>
          </ac:spMkLst>
        </pc:spChg>
        <pc:spChg chg="add del">
          <ac:chgData name="Leo D'Arcy" userId="365633db-9b18-4386-be0a-5f5e92d51481" providerId="ADAL" clId="{31EFDD23-EFD1-49EE-A4FD-F07D9A873CE3}" dt="2019-08-04T16:17:56.914" v="1131" actId="26606"/>
          <ac:spMkLst>
            <pc:docMk/>
            <pc:sldMk cId="791052406" sldId="266"/>
            <ac:spMk id="7" creationId="{46C2E80F-49A6-4372-B103-219D417A55ED}"/>
          </ac:spMkLst>
        </pc:spChg>
        <pc:spChg chg="add del">
          <ac:chgData name="Leo D'Arcy" userId="365633db-9b18-4386-be0a-5f5e92d51481" providerId="ADAL" clId="{31EFDD23-EFD1-49EE-A4FD-F07D9A873CE3}" dt="2019-08-04T15:48:14.479" v="672" actId="26606"/>
          <ac:spMkLst>
            <pc:docMk/>
            <pc:sldMk cId="791052406" sldId="266"/>
            <ac:spMk id="8" creationId="{8D70B121-56F4-4848-B38B-182089D909FA}"/>
          </ac:spMkLst>
        </pc:spChg>
        <pc:spChg chg="add">
          <ac:chgData name="Leo D'Arcy" userId="365633db-9b18-4386-be0a-5f5e92d51481" providerId="ADAL" clId="{31EFDD23-EFD1-49EE-A4FD-F07D9A873CE3}" dt="2019-08-04T16:17:56.945" v="1132" actId="26606"/>
          <ac:spMkLst>
            <pc:docMk/>
            <pc:sldMk cId="791052406" sldId="266"/>
            <ac:spMk id="9" creationId="{DB66F6E8-4D4A-4907-940A-774703A2D0FE}"/>
          </ac:spMkLst>
        </pc:spChg>
        <pc:spChg chg="add">
          <ac:chgData name="Leo D'Arcy" userId="365633db-9b18-4386-be0a-5f5e92d51481" providerId="ADAL" clId="{31EFDD23-EFD1-49EE-A4FD-F07D9A873CE3}" dt="2019-08-04T16:17:56.945" v="1132" actId="26606"/>
          <ac:spMkLst>
            <pc:docMk/>
            <pc:sldMk cId="791052406" sldId="266"/>
            <ac:spMk id="11" creationId="{8F1F5A56-E82B-4FD5-9025-B72896FFBB6D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791052406" sldId="266"/>
            <ac:spMk id="12" creationId="{46C2E80F-49A6-4372-B103-219D417A55ED}"/>
          </ac:spMkLst>
        </pc:spChg>
        <pc:graphicFrameChg chg="add mod modGraphic">
          <ac:chgData name="Leo D'Arcy" userId="365633db-9b18-4386-be0a-5f5e92d51481" providerId="ADAL" clId="{31EFDD23-EFD1-49EE-A4FD-F07D9A873CE3}" dt="2019-08-04T16:20:42.414" v="1173" actId="20577"/>
          <ac:graphicFrameMkLst>
            <pc:docMk/>
            <pc:sldMk cId="791052406" sldId="266"/>
            <ac:graphicFrameMk id="5" creationId="{36E10B52-AEAA-4380-8960-1BDAC06C7564}"/>
          </ac:graphicFrameMkLst>
        </pc:graphicFrameChg>
        <pc:cxnChg chg="add del">
          <ac:chgData name="Leo D'Arcy" userId="365633db-9b18-4386-be0a-5f5e92d51481" providerId="ADAL" clId="{31EFDD23-EFD1-49EE-A4FD-F07D9A873CE3}" dt="2019-08-04T15:48:14.479" v="672" actId="26606"/>
          <ac:cxnSpMkLst>
            <pc:docMk/>
            <pc:sldMk cId="791052406" sldId="266"/>
            <ac:cxnSpMk id="10" creationId="{2D72A2C9-F3CA-4216-8BAD-FA4C970C3C4E}"/>
          </ac:cxnSpMkLst>
        </pc:cxnChg>
      </pc:sldChg>
      <pc:sldChg chg="addSp delSp modSp add mod setBg setClrOvrMap delDesignElem">
        <pc:chgData name="Leo D'Arcy" userId="365633db-9b18-4386-be0a-5f5e92d51481" providerId="ADAL" clId="{31EFDD23-EFD1-49EE-A4FD-F07D9A873CE3}" dt="2019-08-04T16:16:42.629" v="1122"/>
        <pc:sldMkLst>
          <pc:docMk/>
          <pc:sldMk cId="3433689893" sldId="267"/>
        </pc:sldMkLst>
        <pc:spChg chg="mod">
          <ac:chgData name="Leo D'Arcy" userId="365633db-9b18-4386-be0a-5f5e92d51481" providerId="ADAL" clId="{31EFDD23-EFD1-49EE-A4FD-F07D9A873CE3}" dt="2019-08-04T10:06:07.833" v="37" actId="26606"/>
          <ac:spMkLst>
            <pc:docMk/>
            <pc:sldMk cId="3433689893" sldId="267"/>
            <ac:spMk id="2" creationId="{9C63008A-CCE0-4036-BEBE-DBE45571D4EA}"/>
          </ac:spMkLst>
        </pc:spChg>
        <pc:spChg chg="add del">
          <ac:chgData name="Leo D'Arcy" userId="365633db-9b18-4386-be0a-5f5e92d51481" providerId="ADAL" clId="{31EFDD23-EFD1-49EE-A4FD-F07D9A873CE3}" dt="2019-08-04T10:06:07.833" v="37" actId="26606"/>
          <ac:spMkLst>
            <pc:docMk/>
            <pc:sldMk cId="3433689893" sldId="267"/>
            <ac:spMk id="3" creationId="{39EACA1F-8620-41B8-9D63-17B7B0C10EC9}"/>
          </ac:spMkLst>
        </pc:spChg>
        <pc:spChg chg="add del">
          <ac:chgData name="Leo D'Arcy" userId="365633db-9b18-4386-be0a-5f5e92d51481" providerId="ADAL" clId="{31EFDD23-EFD1-49EE-A4FD-F07D9A873CE3}" dt="2019-08-04T10:07:49.994" v="59" actId="26606"/>
          <ac:spMkLst>
            <pc:docMk/>
            <pc:sldMk cId="3433689893" sldId="267"/>
            <ac:spMk id="9" creationId="{CF62D2A7-8207-488C-9F46-316BA81A16C8}"/>
          </ac:spMkLst>
        </pc:spChg>
        <pc:spChg chg="add del">
          <ac:chgData name="Leo D'Arcy" userId="365633db-9b18-4386-be0a-5f5e92d51481" providerId="ADAL" clId="{31EFDD23-EFD1-49EE-A4FD-F07D9A873CE3}" dt="2019-08-04T10:06:07.818" v="36" actId="26606"/>
          <ac:spMkLst>
            <pc:docMk/>
            <pc:sldMk cId="3433689893" sldId="267"/>
            <ac:spMk id="10" creationId="{1DB7C82F-AB7E-4F0C-B829-FA1B9C415180}"/>
          </ac:spMkLst>
        </pc:spChg>
        <pc:spChg chg="add mod">
          <ac:chgData name="Leo D'Arcy" userId="365633db-9b18-4386-be0a-5f5e92d51481" providerId="ADAL" clId="{31EFDD23-EFD1-49EE-A4FD-F07D9A873CE3}" dt="2019-08-04T10:25:09.461" v="275" actId="20577"/>
          <ac:spMkLst>
            <pc:docMk/>
            <pc:sldMk cId="3433689893" sldId="267"/>
            <ac:spMk id="12" creationId="{39EACA1F-8620-41B8-9D63-17B7B0C10EC9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3433689893" sldId="267"/>
            <ac:spMk id="17" creationId="{CF62D2A7-8207-488C-9F46-316BA81A16C8}"/>
          </ac:spMkLst>
        </pc:spChg>
        <pc:picChg chg="add del mod">
          <ac:chgData name="Leo D'Arcy" userId="365633db-9b18-4386-be0a-5f5e92d51481" providerId="ADAL" clId="{31EFDD23-EFD1-49EE-A4FD-F07D9A873CE3}" dt="2019-08-04T10:06:07.833" v="37" actId="26606"/>
          <ac:picMkLst>
            <pc:docMk/>
            <pc:sldMk cId="3433689893" sldId="267"/>
            <ac:picMk id="4" creationId="{6063BC07-A94E-4A92-95A2-AA0D8D5E6654}"/>
          </ac:picMkLst>
        </pc:picChg>
        <pc:picChg chg="add mod">
          <ac:chgData name="Leo D'Arcy" userId="365633db-9b18-4386-be0a-5f5e92d51481" providerId="ADAL" clId="{31EFDD23-EFD1-49EE-A4FD-F07D9A873CE3}" dt="2019-08-04T10:07:49.994" v="59" actId="26606"/>
          <ac:picMkLst>
            <pc:docMk/>
            <pc:sldMk cId="3433689893" sldId="267"/>
            <ac:picMk id="6" creationId="{8777A348-E8BD-4B61-BF08-AC0DE0945F2C}"/>
          </ac:picMkLst>
        </pc:picChg>
        <pc:picChg chg="add del">
          <ac:chgData name="Leo D'Arcy" userId="365633db-9b18-4386-be0a-5f5e92d51481" providerId="ADAL" clId="{31EFDD23-EFD1-49EE-A4FD-F07D9A873CE3}" dt="2019-08-04T10:06:07.818" v="36" actId="26606"/>
          <ac:picMkLst>
            <pc:docMk/>
            <pc:sldMk cId="3433689893" sldId="267"/>
            <ac:picMk id="7" creationId="{6063BC07-A94E-4A92-95A2-AA0D8D5E6654}"/>
          </ac:picMkLst>
        </pc:picChg>
        <pc:picChg chg="add del">
          <ac:chgData name="Leo D'Arcy" userId="365633db-9b18-4386-be0a-5f5e92d51481" providerId="ADAL" clId="{31EFDD23-EFD1-49EE-A4FD-F07D9A873CE3}" dt="2019-08-04T10:07:45.525" v="58" actId="478"/>
          <ac:picMkLst>
            <pc:docMk/>
            <pc:sldMk cId="3433689893" sldId="267"/>
            <ac:picMk id="13" creationId="{6063BC07-A94E-4A92-95A2-AA0D8D5E6654}"/>
          </ac:picMkLst>
        </pc:picChg>
      </pc:sldChg>
      <pc:sldChg chg="addSp delSp modSp add mod setBg setClrOvrMap delDesignElem">
        <pc:chgData name="Leo D'Arcy" userId="365633db-9b18-4386-be0a-5f5e92d51481" providerId="ADAL" clId="{31EFDD23-EFD1-49EE-A4FD-F07D9A873CE3}" dt="2019-08-04T16:16:42.629" v="1122"/>
        <pc:sldMkLst>
          <pc:docMk/>
          <pc:sldMk cId="1422844595" sldId="268"/>
        </pc:sldMkLst>
        <pc:spChg chg="mod">
          <ac:chgData name="Leo D'Arcy" userId="365633db-9b18-4386-be0a-5f5e92d51481" providerId="ADAL" clId="{31EFDD23-EFD1-49EE-A4FD-F07D9A873CE3}" dt="2019-08-04T10:05:10.174" v="34" actId="26606"/>
          <ac:spMkLst>
            <pc:docMk/>
            <pc:sldMk cId="1422844595" sldId="268"/>
            <ac:spMk id="2" creationId="{CC91D1EF-D6FF-4650-92E1-9A2E02581CE5}"/>
          </ac:spMkLst>
        </pc:spChg>
        <pc:spChg chg="del">
          <ac:chgData name="Leo D'Arcy" userId="365633db-9b18-4386-be0a-5f5e92d51481" providerId="ADAL" clId="{31EFDD23-EFD1-49EE-A4FD-F07D9A873CE3}" dt="2019-08-04T10:05:04.127" v="31"/>
          <ac:spMkLst>
            <pc:docMk/>
            <pc:sldMk cId="1422844595" sldId="268"/>
            <ac:spMk id="3" creationId="{73DA172F-47D3-445E-9932-9AA7AFB1387F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1422844595" sldId="268"/>
            <ac:spMk id="10" creationId="{1DB7C82F-AB7E-4F0C-B829-FA1B9C415180}"/>
          </ac:spMkLst>
        </pc:spChg>
        <pc:picChg chg="add mod">
          <ac:chgData name="Leo D'Arcy" userId="365633db-9b18-4386-be0a-5f5e92d51481" providerId="ADAL" clId="{31EFDD23-EFD1-49EE-A4FD-F07D9A873CE3}" dt="2019-08-04T10:05:10.174" v="34" actId="26606"/>
          <ac:picMkLst>
            <pc:docMk/>
            <pc:sldMk cId="1422844595" sldId="268"/>
            <ac:picMk id="5" creationId="{8E0DEBA5-332F-4F9B-ACF7-CE4ACAE93750}"/>
          </ac:picMkLst>
        </pc:picChg>
      </pc:sldChg>
      <pc:sldChg chg="addSp delSp modSp add mod setBg delDesignElem">
        <pc:chgData name="Leo D'Arcy" userId="365633db-9b18-4386-be0a-5f5e92d51481" providerId="ADAL" clId="{31EFDD23-EFD1-49EE-A4FD-F07D9A873CE3}" dt="2019-08-04T16:19:52.784" v="1167" actId="1035"/>
        <pc:sldMkLst>
          <pc:docMk/>
          <pc:sldMk cId="2921945633" sldId="269"/>
        </pc:sldMkLst>
        <pc:spChg chg="mod">
          <ac:chgData name="Leo D'Arcy" userId="365633db-9b18-4386-be0a-5f5e92d51481" providerId="ADAL" clId="{31EFDD23-EFD1-49EE-A4FD-F07D9A873CE3}" dt="2019-08-04T16:19:45.827" v="1148" actId="207"/>
          <ac:spMkLst>
            <pc:docMk/>
            <pc:sldMk cId="2921945633" sldId="269"/>
            <ac:spMk id="2" creationId="{FE8AB0C2-F26C-4A40-9E88-D250B55E38B3}"/>
          </ac:spMkLst>
        </pc:spChg>
        <pc:spChg chg="del">
          <ac:chgData name="Leo D'Arcy" userId="365633db-9b18-4386-be0a-5f5e92d51481" providerId="ADAL" clId="{31EFDD23-EFD1-49EE-A4FD-F07D9A873CE3}" dt="2019-08-04T10:27:54.556" v="277"/>
          <ac:spMkLst>
            <pc:docMk/>
            <pc:sldMk cId="2921945633" sldId="269"/>
            <ac:spMk id="3" creationId="{F404AEEF-F0DE-4A86-8002-5CA998B3690B}"/>
          </ac:spMkLst>
        </pc:spChg>
        <pc:spChg chg="add mod">
          <ac:chgData name="Leo D'Arcy" userId="365633db-9b18-4386-be0a-5f5e92d51481" providerId="ADAL" clId="{31EFDD23-EFD1-49EE-A4FD-F07D9A873CE3}" dt="2019-08-04T10:31:47.781" v="289" actId="12788"/>
          <ac:spMkLst>
            <pc:docMk/>
            <pc:sldMk cId="2921945633" sldId="269"/>
            <ac:spMk id="6" creationId="{DC12AB23-BBCF-440C-A41E-99E210DD05CF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2921945633" sldId="269"/>
            <ac:spMk id="10" creationId="{823AC064-BC96-4F32-8AE1-B2FD38754823}"/>
          </ac:spMkLst>
        </pc:spChg>
        <pc:picChg chg="add mod">
          <ac:chgData name="Leo D'Arcy" userId="365633db-9b18-4386-be0a-5f5e92d51481" providerId="ADAL" clId="{31EFDD23-EFD1-49EE-A4FD-F07D9A873CE3}" dt="2019-08-04T16:19:52.784" v="1167" actId="1035"/>
          <ac:picMkLst>
            <pc:docMk/>
            <pc:sldMk cId="2921945633" sldId="269"/>
            <ac:picMk id="5" creationId="{20C04542-FFBB-4C24-BCE7-6BE5E6B23495}"/>
          </ac:picMkLst>
        </pc:picChg>
        <pc:cxnChg chg="add del">
          <ac:chgData name="Leo D'Arcy" userId="365633db-9b18-4386-be0a-5f5e92d51481" providerId="ADAL" clId="{31EFDD23-EFD1-49EE-A4FD-F07D9A873CE3}" dt="2019-08-04T16:16:42.629" v="1122"/>
          <ac:cxnSpMkLst>
            <pc:docMk/>
            <pc:sldMk cId="2921945633" sldId="269"/>
            <ac:cxnSpMk id="12" creationId="{7E7C77BC-7138-40B1-A15B-20F57A494629}"/>
          </ac:cxnSpMkLst>
        </pc:cxnChg>
      </pc:sldChg>
      <pc:sldChg chg="addSp delSp modSp add mod ord setBg">
        <pc:chgData name="Leo D'Arcy" userId="365633db-9b18-4386-be0a-5f5e92d51481" providerId="ADAL" clId="{31EFDD23-EFD1-49EE-A4FD-F07D9A873CE3}" dt="2019-08-04T15:02:44.945" v="309"/>
        <pc:sldMkLst>
          <pc:docMk/>
          <pc:sldMk cId="3827289048" sldId="270"/>
        </pc:sldMkLst>
        <pc:spChg chg="del">
          <ac:chgData name="Leo D'Arcy" userId="365633db-9b18-4386-be0a-5f5e92d51481" providerId="ADAL" clId="{31EFDD23-EFD1-49EE-A4FD-F07D9A873CE3}" dt="2019-08-04T10:34:31.717" v="295" actId="26606"/>
          <ac:spMkLst>
            <pc:docMk/>
            <pc:sldMk cId="3827289048" sldId="270"/>
            <ac:spMk id="2" creationId="{5E666BFD-0EB6-4BD9-A7CB-8977F26BE318}"/>
          </ac:spMkLst>
        </pc:spChg>
        <pc:spChg chg="del">
          <ac:chgData name="Leo D'Arcy" userId="365633db-9b18-4386-be0a-5f5e92d51481" providerId="ADAL" clId="{31EFDD23-EFD1-49EE-A4FD-F07D9A873CE3}" dt="2019-08-04T10:34:28.342" v="292"/>
          <ac:spMkLst>
            <pc:docMk/>
            <pc:sldMk cId="3827289048" sldId="270"/>
            <ac:spMk id="3" creationId="{C5B9FD07-6E66-4853-92C9-A8E797911C82}"/>
          </ac:spMkLst>
        </pc:spChg>
        <pc:picChg chg="add mod">
          <ac:chgData name="Leo D'Arcy" userId="365633db-9b18-4386-be0a-5f5e92d51481" providerId="ADAL" clId="{31EFDD23-EFD1-49EE-A4FD-F07D9A873CE3}" dt="2019-08-04T10:34:31.717" v="295" actId="26606"/>
          <ac:picMkLst>
            <pc:docMk/>
            <pc:sldMk cId="3827289048" sldId="270"/>
            <ac:picMk id="5" creationId="{850C6149-0290-45C1-A633-D9203F64BF8D}"/>
          </ac:picMkLst>
        </pc:picChg>
      </pc:sldChg>
      <pc:sldChg chg="addSp delSp modSp add mod ord setBg">
        <pc:chgData name="Leo D'Arcy" userId="365633db-9b18-4386-be0a-5f5e92d51481" providerId="ADAL" clId="{31EFDD23-EFD1-49EE-A4FD-F07D9A873CE3}" dt="2019-08-04T10:34:48.839" v="301"/>
        <pc:sldMkLst>
          <pc:docMk/>
          <pc:sldMk cId="491097478" sldId="271"/>
        </pc:sldMkLst>
        <pc:spChg chg="del">
          <ac:chgData name="Leo D'Arcy" userId="365633db-9b18-4386-be0a-5f5e92d51481" providerId="ADAL" clId="{31EFDD23-EFD1-49EE-A4FD-F07D9A873CE3}" dt="2019-08-04T10:34:42.386" v="300" actId="26606"/>
          <ac:spMkLst>
            <pc:docMk/>
            <pc:sldMk cId="491097478" sldId="271"/>
            <ac:spMk id="2" creationId="{C7760E80-6FDC-4B2C-9563-C2B1D1E38716}"/>
          </ac:spMkLst>
        </pc:spChg>
        <pc:spChg chg="del">
          <ac:chgData name="Leo D'Arcy" userId="365633db-9b18-4386-be0a-5f5e92d51481" providerId="ADAL" clId="{31EFDD23-EFD1-49EE-A4FD-F07D9A873CE3}" dt="2019-08-04T10:34:40.136" v="297"/>
          <ac:spMkLst>
            <pc:docMk/>
            <pc:sldMk cId="491097478" sldId="271"/>
            <ac:spMk id="3" creationId="{FF37BB1C-7CE1-43B1-B636-B8489A4FBF34}"/>
          </ac:spMkLst>
        </pc:spChg>
        <pc:picChg chg="add mod">
          <ac:chgData name="Leo D'Arcy" userId="365633db-9b18-4386-be0a-5f5e92d51481" providerId="ADAL" clId="{31EFDD23-EFD1-49EE-A4FD-F07D9A873CE3}" dt="2019-08-04T10:34:42.386" v="300" actId="26606"/>
          <ac:picMkLst>
            <pc:docMk/>
            <pc:sldMk cId="491097478" sldId="271"/>
            <ac:picMk id="5" creationId="{2CACB148-2513-4AA0-B808-6D13115B44BE}"/>
          </ac:picMkLst>
        </pc:picChg>
      </pc:sldChg>
      <pc:sldChg chg="addSp delSp modSp add modAnim">
        <pc:chgData name="Leo D'Arcy" userId="365633db-9b18-4386-be0a-5f5e92d51481" providerId="ADAL" clId="{31EFDD23-EFD1-49EE-A4FD-F07D9A873CE3}" dt="2019-08-04T10:37:34.511" v="306" actId="1076"/>
        <pc:sldMkLst>
          <pc:docMk/>
          <pc:sldMk cId="882053105" sldId="272"/>
        </pc:sldMkLst>
        <pc:spChg chg="del">
          <ac:chgData name="Leo D'Arcy" userId="365633db-9b18-4386-be0a-5f5e92d51481" providerId="ADAL" clId="{31EFDD23-EFD1-49EE-A4FD-F07D9A873CE3}" dt="2019-08-04T10:37:24.420" v="303"/>
          <ac:spMkLst>
            <pc:docMk/>
            <pc:sldMk cId="882053105" sldId="272"/>
            <ac:spMk id="3" creationId="{802F4E38-9A32-4BD7-ADF6-33F9D6D682C4}"/>
          </ac:spMkLst>
        </pc:spChg>
        <pc:picChg chg="add mod">
          <ac:chgData name="Leo D'Arcy" userId="365633db-9b18-4386-be0a-5f5e92d51481" providerId="ADAL" clId="{31EFDD23-EFD1-49EE-A4FD-F07D9A873CE3}" dt="2019-08-04T10:37:34.511" v="306" actId="1076"/>
          <ac:picMkLst>
            <pc:docMk/>
            <pc:sldMk cId="882053105" sldId="272"/>
            <ac:picMk id="4" creationId="{B36A8B6F-0BBE-475D-BB9F-B9A9478C0D09}"/>
          </ac:picMkLst>
        </pc:picChg>
      </pc:sldChg>
      <pc:sldChg chg="addSp delSp modSp add mod setBg setClrOvrMap delDesignElem">
        <pc:chgData name="Leo D'Arcy" userId="365633db-9b18-4386-be0a-5f5e92d51481" providerId="ADAL" clId="{31EFDD23-EFD1-49EE-A4FD-F07D9A873CE3}" dt="2019-08-04T16:18:10.082" v="1133" actId="26606"/>
        <pc:sldMkLst>
          <pc:docMk/>
          <pc:sldMk cId="1418305180" sldId="273"/>
        </pc:sldMkLst>
        <pc:spChg chg="mod">
          <ac:chgData name="Leo D'Arcy" userId="365633db-9b18-4386-be0a-5f5e92d51481" providerId="ADAL" clId="{31EFDD23-EFD1-49EE-A4FD-F07D9A873CE3}" dt="2019-08-04T15:55:11.826" v="896" actId="26606"/>
          <ac:spMkLst>
            <pc:docMk/>
            <pc:sldMk cId="1418305180" sldId="273"/>
            <ac:spMk id="2" creationId="{3D6AE51B-B5E9-40EA-8744-CCF0CDF0AF9E}"/>
          </ac:spMkLst>
        </pc:spChg>
        <pc:spChg chg="del">
          <ac:chgData name="Leo D'Arcy" userId="365633db-9b18-4386-be0a-5f5e92d51481" providerId="ADAL" clId="{31EFDD23-EFD1-49EE-A4FD-F07D9A873CE3}" dt="2019-08-04T15:55:11.826" v="896" actId="26606"/>
          <ac:spMkLst>
            <pc:docMk/>
            <pc:sldMk cId="1418305180" sldId="273"/>
            <ac:spMk id="3" creationId="{D21ACB99-9141-4FD3-B2F0-D1F1995CD247}"/>
          </ac:spMkLst>
        </pc:spChg>
        <pc:spChg chg="add">
          <ac:chgData name="Leo D'Arcy" userId="365633db-9b18-4386-be0a-5f5e92d51481" providerId="ADAL" clId="{31EFDD23-EFD1-49EE-A4FD-F07D9A873CE3}" dt="2019-08-04T16:18:10.082" v="1133" actId="26606"/>
          <ac:spMkLst>
            <pc:docMk/>
            <pc:sldMk cId="1418305180" sldId="273"/>
            <ac:spMk id="7" creationId="{66B332A4-D438-4773-A77F-5ED49A448D9D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1418305180" sldId="273"/>
            <ac:spMk id="8" creationId="{66B332A4-D438-4773-A77F-5ED49A448D9D}"/>
          </ac:spMkLst>
        </pc:spChg>
        <pc:spChg chg="add">
          <ac:chgData name="Leo D'Arcy" userId="365633db-9b18-4386-be0a-5f5e92d51481" providerId="ADAL" clId="{31EFDD23-EFD1-49EE-A4FD-F07D9A873CE3}" dt="2019-08-04T16:18:10.082" v="1133" actId="26606"/>
          <ac:spMkLst>
            <pc:docMk/>
            <pc:sldMk cId="1418305180" sldId="273"/>
            <ac:spMk id="9" creationId="{DF9AD32D-FF05-44F4-BD4D-9CEE89B71EB9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1418305180" sldId="273"/>
            <ac:spMk id="10" creationId="{DF9AD32D-FF05-44F4-BD4D-9CEE89B71EB9}"/>
          </ac:spMkLst>
        </pc:spChg>
      </pc:sldChg>
      <pc:sldChg chg="addSp delSp modSp add mod ord setBg setClrOvrMap delDesignElem">
        <pc:chgData name="Leo D'Arcy" userId="365633db-9b18-4386-be0a-5f5e92d51481" providerId="ADAL" clId="{31EFDD23-EFD1-49EE-A4FD-F07D9A873CE3}" dt="2019-08-04T16:16:42.629" v="1122"/>
        <pc:sldMkLst>
          <pc:docMk/>
          <pc:sldMk cId="805728080" sldId="274"/>
        </pc:sldMkLst>
        <pc:spChg chg="mod">
          <ac:chgData name="Leo D'Arcy" userId="365633db-9b18-4386-be0a-5f5e92d51481" providerId="ADAL" clId="{31EFDD23-EFD1-49EE-A4FD-F07D9A873CE3}" dt="2019-08-04T15:14:51.837" v="377" actId="5793"/>
          <ac:spMkLst>
            <pc:docMk/>
            <pc:sldMk cId="805728080" sldId="274"/>
            <ac:spMk id="2" creationId="{272AFF49-827D-4610-A2B6-36659F4E663E}"/>
          </ac:spMkLst>
        </pc:spChg>
        <pc:spChg chg="del">
          <ac:chgData name="Leo D'Arcy" userId="365633db-9b18-4386-be0a-5f5e92d51481" providerId="ADAL" clId="{31EFDD23-EFD1-49EE-A4FD-F07D9A873CE3}" dt="2019-08-04T15:13:37.784" v="336"/>
          <ac:spMkLst>
            <pc:docMk/>
            <pc:sldMk cId="805728080" sldId="274"/>
            <ac:spMk id="3" creationId="{D4E73C99-1A75-41BF-ACF8-D7174EEE7B33}"/>
          </ac:spMkLst>
        </pc:spChg>
        <pc:spChg chg="add mod">
          <ac:chgData name="Leo D'Arcy" userId="365633db-9b18-4386-be0a-5f5e92d51481" providerId="ADAL" clId="{31EFDD23-EFD1-49EE-A4FD-F07D9A873CE3}" dt="2019-08-04T15:47:43.844" v="670" actId="20577"/>
          <ac:spMkLst>
            <pc:docMk/>
            <pc:sldMk cId="805728080" sldId="274"/>
            <ac:spMk id="9" creationId="{59FBC033-5BE3-45EE-93BF-745C72C3F6D7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805728080" sldId="274"/>
            <ac:spMk id="16" creationId="{4F74D28C-3268-4E35-8EE1-D92CB4A85A7D}"/>
          </ac:spMkLst>
        </pc:spChg>
        <pc:picChg chg="add del mod">
          <ac:chgData name="Leo D'Arcy" userId="365633db-9b18-4386-be0a-5f5e92d51481" providerId="ADAL" clId="{31EFDD23-EFD1-49EE-A4FD-F07D9A873CE3}" dt="2019-08-04T15:13:42.987" v="337" actId="26606"/>
          <ac:picMkLst>
            <pc:docMk/>
            <pc:sldMk cId="805728080" sldId="274"/>
            <ac:picMk id="4" creationId="{7FE8938A-1C6F-4958-AB45-E278753A6854}"/>
          </ac:picMkLst>
        </pc:picChg>
        <pc:picChg chg="add mod ord">
          <ac:chgData name="Leo D'Arcy" userId="365633db-9b18-4386-be0a-5f5e92d51481" providerId="ADAL" clId="{31EFDD23-EFD1-49EE-A4FD-F07D9A873CE3}" dt="2019-08-04T15:14:29.720" v="368" actId="26606"/>
          <ac:picMkLst>
            <pc:docMk/>
            <pc:sldMk cId="805728080" sldId="274"/>
            <ac:picMk id="7" creationId="{7FE8938A-1C6F-4958-AB45-E278753A6854}"/>
          </ac:picMkLst>
        </pc:picChg>
        <pc:picChg chg="add del">
          <ac:chgData name="Leo D'Arcy" userId="365633db-9b18-4386-be0a-5f5e92d51481" providerId="ADAL" clId="{31EFDD23-EFD1-49EE-A4FD-F07D9A873CE3}" dt="2019-08-04T15:14:29.720" v="367" actId="26606"/>
          <ac:picMkLst>
            <pc:docMk/>
            <pc:sldMk cId="805728080" sldId="274"/>
            <ac:picMk id="14" creationId="{54DDEBDD-D8BD-41A6-8A0D-B00E3768B0F9}"/>
          </ac:picMkLst>
        </pc:picChg>
      </pc:sldChg>
      <pc:sldChg chg="addSp delSp modSp add mod setBg delDesignElem">
        <pc:chgData name="Leo D'Arcy" userId="365633db-9b18-4386-be0a-5f5e92d51481" providerId="ADAL" clId="{31EFDD23-EFD1-49EE-A4FD-F07D9A873CE3}" dt="2019-08-04T16:17:37.929" v="1129" actId="26606"/>
        <pc:sldMkLst>
          <pc:docMk/>
          <pc:sldMk cId="1353910095" sldId="275"/>
        </pc:sldMkLst>
        <pc:spChg chg="mod">
          <ac:chgData name="Leo D'Arcy" userId="365633db-9b18-4386-be0a-5f5e92d51481" providerId="ADAL" clId="{31EFDD23-EFD1-49EE-A4FD-F07D9A873CE3}" dt="2019-08-04T16:17:37.929" v="1129" actId="26606"/>
          <ac:spMkLst>
            <pc:docMk/>
            <pc:sldMk cId="1353910095" sldId="275"/>
            <ac:spMk id="2" creationId="{5F87057A-862B-4CCC-A335-5EDEF23350CB}"/>
          </ac:spMkLst>
        </pc:spChg>
        <pc:spChg chg="del mod">
          <ac:chgData name="Leo D'Arcy" userId="365633db-9b18-4386-be0a-5f5e92d51481" providerId="ADAL" clId="{31EFDD23-EFD1-49EE-A4FD-F07D9A873CE3}" dt="2019-08-04T15:41:35.030" v="522" actId="26606"/>
          <ac:spMkLst>
            <pc:docMk/>
            <pc:sldMk cId="1353910095" sldId="275"/>
            <ac:spMk id="3" creationId="{36B4B319-D104-4F3E-B1C1-29093F637EE3}"/>
          </ac:spMkLst>
        </pc:spChg>
        <pc:spChg chg="add del">
          <ac:chgData name="Leo D'Arcy" userId="365633db-9b18-4386-be0a-5f5e92d51481" providerId="ADAL" clId="{31EFDD23-EFD1-49EE-A4FD-F07D9A873CE3}" dt="2019-08-04T16:17:37.898" v="1128" actId="26606"/>
          <ac:spMkLst>
            <pc:docMk/>
            <pc:sldMk cId="1353910095" sldId="275"/>
            <ac:spMk id="7" creationId="{46C2E80F-49A6-4372-B103-219D417A55ED}"/>
          </ac:spMkLst>
        </pc:spChg>
        <pc:spChg chg="add">
          <ac:chgData name="Leo D'Arcy" userId="365633db-9b18-4386-be0a-5f5e92d51481" providerId="ADAL" clId="{31EFDD23-EFD1-49EE-A4FD-F07D9A873CE3}" dt="2019-08-04T16:17:37.929" v="1129" actId="26606"/>
          <ac:spMkLst>
            <pc:docMk/>
            <pc:sldMk cId="1353910095" sldId="275"/>
            <ac:spMk id="9" creationId="{E4505C23-674B-4195-81D6-0C127FEAE3F8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1353910095" sldId="275"/>
            <ac:spMk id="10" creationId="{46C2E80F-49A6-4372-B103-219D417A55ED}"/>
          </ac:spMkLst>
        </pc:spChg>
        <pc:spChg chg="add">
          <ac:chgData name="Leo D'Arcy" userId="365633db-9b18-4386-be0a-5f5e92d51481" providerId="ADAL" clId="{31EFDD23-EFD1-49EE-A4FD-F07D9A873CE3}" dt="2019-08-04T16:17:37.929" v="1129" actId="26606"/>
          <ac:spMkLst>
            <pc:docMk/>
            <pc:sldMk cId="1353910095" sldId="275"/>
            <ac:spMk id="12" creationId="{65C9B8F0-FF66-4C15-BD05-E86B87331846}"/>
          </ac:spMkLst>
        </pc:spChg>
        <pc:graphicFrameChg chg="add mod modGraphic">
          <ac:chgData name="Leo D'Arcy" userId="365633db-9b18-4386-be0a-5f5e92d51481" providerId="ADAL" clId="{31EFDD23-EFD1-49EE-A4FD-F07D9A873CE3}" dt="2019-08-04T16:17:37.929" v="1129" actId="26606"/>
          <ac:graphicFrameMkLst>
            <pc:docMk/>
            <pc:sldMk cId="1353910095" sldId="275"/>
            <ac:graphicFrameMk id="5" creationId="{7AC758AE-7A5E-4AE3-9129-7DA810E6F017}"/>
          </ac:graphicFrameMkLst>
        </pc:graphicFrameChg>
      </pc:sldChg>
      <pc:sldChg chg="addSp delSp modSp add mod setBg delDesignElem">
        <pc:chgData name="Leo D'Arcy" userId="365633db-9b18-4386-be0a-5f5e92d51481" providerId="ADAL" clId="{31EFDD23-EFD1-49EE-A4FD-F07D9A873CE3}" dt="2019-08-04T16:17:04.992" v="1125" actId="26606"/>
        <pc:sldMkLst>
          <pc:docMk/>
          <pc:sldMk cId="4226330034" sldId="276"/>
        </pc:sldMkLst>
        <pc:spChg chg="mod">
          <ac:chgData name="Leo D'Arcy" userId="365633db-9b18-4386-be0a-5f5e92d51481" providerId="ADAL" clId="{31EFDD23-EFD1-49EE-A4FD-F07D9A873CE3}" dt="2019-08-04T16:17:04.992" v="1125" actId="26606"/>
          <ac:spMkLst>
            <pc:docMk/>
            <pc:sldMk cId="4226330034" sldId="276"/>
            <ac:spMk id="2" creationId="{66B0C7BA-CF14-471C-AEA9-338FA098D4C0}"/>
          </ac:spMkLst>
        </pc:spChg>
        <pc:spChg chg="del mod">
          <ac:chgData name="Leo D'Arcy" userId="365633db-9b18-4386-be0a-5f5e92d51481" providerId="ADAL" clId="{31EFDD23-EFD1-49EE-A4FD-F07D9A873CE3}" dt="2019-08-04T15:37:48.493" v="489" actId="26606"/>
          <ac:spMkLst>
            <pc:docMk/>
            <pc:sldMk cId="4226330034" sldId="276"/>
            <ac:spMk id="3" creationId="{84B89797-DF2C-4BBC-B227-2206124DA22D}"/>
          </ac:spMkLst>
        </pc:spChg>
        <pc:spChg chg="add del">
          <ac:chgData name="Leo D'Arcy" userId="365633db-9b18-4386-be0a-5f5e92d51481" providerId="ADAL" clId="{31EFDD23-EFD1-49EE-A4FD-F07D9A873CE3}" dt="2019-08-04T16:17:04.960" v="1124" actId="26606"/>
          <ac:spMkLst>
            <pc:docMk/>
            <pc:sldMk cId="4226330034" sldId="276"/>
            <ac:spMk id="7" creationId="{46C2E80F-49A6-4372-B103-219D417A55ED}"/>
          </ac:spMkLst>
        </pc:spChg>
        <pc:spChg chg="add">
          <ac:chgData name="Leo D'Arcy" userId="365633db-9b18-4386-be0a-5f5e92d51481" providerId="ADAL" clId="{31EFDD23-EFD1-49EE-A4FD-F07D9A873CE3}" dt="2019-08-04T16:17:04.992" v="1125" actId="26606"/>
          <ac:spMkLst>
            <pc:docMk/>
            <pc:sldMk cId="4226330034" sldId="276"/>
            <ac:spMk id="9" creationId="{DB66F6E8-4D4A-4907-940A-774703A2D0FE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4226330034" sldId="276"/>
            <ac:spMk id="10" creationId="{46C2E80F-49A6-4372-B103-219D417A55ED}"/>
          </ac:spMkLst>
        </pc:spChg>
        <pc:spChg chg="add">
          <ac:chgData name="Leo D'Arcy" userId="365633db-9b18-4386-be0a-5f5e92d51481" providerId="ADAL" clId="{31EFDD23-EFD1-49EE-A4FD-F07D9A873CE3}" dt="2019-08-04T16:17:04.992" v="1125" actId="26606"/>
          <ac:spMkLst>
            <pc:docMk/>
            <pc:sldMk cId="4226330034" sldId="276"/>
            <ac:spMk id="12" creationId="{8F1F5A56-E82B-4FD5-9025-B72896FFBB6D}"/>
          </ac:spMkLst>
        </pc:spChg>
        <pc:graphicFrameChg chg="add mod modGraphic">
          <ac:chgData name="Leo D'Arcy" userId="365633db-9b18-4386-be0a-5f5e92d51481" providerId="ADAL" clId="{31EFDD23-EFD1-49EE-A4FD-F07D9A873CE3}" dt="2019-08-04T16:17:04.992" v="1125" actId="26606"/>
          <ac:graphicFrameMkLst>
            <pc:docMk/>
            <pc:sldMk cId="4226330034" sldId="276"/>
            <ac:graphicFrameMk id="5" creationId="{9860F3E5-8DDB-4791-BD9E-AE67A49434B8}"/>
          </ac:graphicFrameMkLst>
        </pc:graphicFrameChg>
      </pc:sldChg>
      <pc:sldChg chg="addSp delSp modSp add mod ord setBg delDesignElem">
        <pc:chgData name="Leo D'Arcy" userId="365633db-9b18-4386-be0a-5f5e92d51481" providerId="ADAL" clId="{31EFDD23-EFD1-49EE-A4FD-F07D9A873CE3}" dt="2019-08-04T16:18:29.337" v="1138" actId="26606"/>
        <pc:sldMkLst>
          <pc:docMk/>
          <pc:sldMk cId="675055544" sldId="277"/>
        </pc:sldMkLst>
        <pc:spChg chg="mod">
          <ac:chgData name="Leo D'Arcy" userId="365633db-9b18-4386-be0a-5f5e92d51481" providerId="ADAL" clId="{31EFDD23-EFD1-49EE-A4FD-F07D9A873CE3}" dt="2019-08-04T15:55:03.004" v="895" actId="26606"/>
          <ac:spMkLst>
            <pc:docMk/>
            <pc:sldMk cId="675055544" sldId="277"/>
            <ac:spMk id="2" creationId="{95890F89-DF8B-49E5-9471-6097A68B6E36}"/>
          </ac:spMkLst>
        </pc:spChg>
        <pc:spChg chg="add del mod">
          <ac:chgData name="Leo D'Arcy" userId="365633db-9b18-4386-be0a-5f5e92d51481" providerId="ADAL" clId="{31EFDD23-EFD1-49EE-A4FD-F07D9A873CE3}" dt="2019-08-04T15:45:07.524" v="666" actId="26606"/>
          <ac:spMkLst>
            <pc:docMk/>
            <pc:sldMk cId="675055544" sldId="277"/>
            <ac:spMk id="3" creationId="{6E782736-FFFE-40CB-80AA-58653E7D1F11}"/>
          </ac:spMkLst>
        </pc:spChg>
        <pc:spChg chg="add mod">
          <ac:chgData name="Leo D'Arcy" userId="365633db-9b18-4386-be0a-5f5e92d51481" providerId="ADAL" clId="{31EFDD23-EFD1-49EE-A4FD-F07D9A873CE3}" dt="2019-08-04T15:55:03.004" v="895" actId="26606"/>
          <ac:spMkLst>
            <pc:docMk/>
            <pc:sldMk cId="675055544" sldId="277"/>
            <ac:spMk id="7" creationId="{6E782736-FFFE-40CB-80AA-58653E7D1F11}"/>
          </ac:spMkLst>
        </pc:spChg>
        <pc:spChg chg="add del">
          <ac:chgData name="Leo D'Arcy" userId="365633db-9b18-4386-be0a-5f5e92d51481" providerId="ADAL" clId="{31EFDD23-EFD1-49EE-A4FD-F07D9A873CE3}" dt="2019-08-04T15:55:03.004" v="895" actId="26606"/>
          <ac:spMkLst>
            <pc:docMk/>
            <pc:sldMk cId="675055544" sldId="277"/>
            <ac:spMk id="8" creationId="{8D70B121-56F4-4848-B38B-182089D909FA}"/>
          </ac:spMkLst>
        </pc:spChg>
        <pc:spChg chg="add">
          <ac:chgData name="Leo D'Arcy" userId="365633db-9b18-4386-be0a-5f5e92d51481" providerId="ADAL" clId="{31EFDD23-EFD1-49EE-A4FD-F07D9A873CE3}" dt="2019-08-04T16:18:29.337" v="1138" actId="26606"/>
          <ac:spMkLst>
            <pc:docMk/>
            <pc:sldMk cId="675055544" sldId="277"/>
            <ac:spMk id="12" creationId="{8D70B121-56F4-4848-B38B-182089D909FA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675055544" sldId="277"/>
            <ac:spMk id="15" creationId="{8D70B121-56F4-4848-B38B-182089D909FA}"/>
          </ac:spMkLst>
        </pc:spChg>
        <pc:graphicFrameChg chg="add del">
          <ac:chgData name="Leo D'Arcy" userId="365633db-9b18-4386-be0a-5f5e92d51481" providerId="ADAL" clId="{31EFDD23-EFD1-49EE-A4FD-F07D9A873CE3}" dt="2019-08-04T15:45:07.524" v="665" actId="26606"/>
          <ac:graphicFrameMkLst>
            <pc:docMk/>
            <pc:sldMk cId="675055544" sldId="277"/>
            <ac:graphicFrameMk id="5" creationId="{12E69F3A-A205-421A-96EA-843E001E00E1}"/>
          </ac:graphicFrameMkLst>
        </pc:graphicFrameChg>
        <pc:cxnChg chg="add del">
          <ac:chgData name="Leo D'Arcy" userId="365633db-9b18-4386-be0a-5f5e92d51481" providerId="ADAL" clId="{31EFDD23-EFD1-49EE-A4FD-F07D9A873CE3}" dt="2019-08-04T15:55:03.004" v="895" actId="26606"/>
          <ac:cxnSpMkLst>
            <pc:docMk/>
            <pc:sldMk cId="675055544" sldId="277"/>
            <ac:cxnSpMk id="10" creationId="{2D72A2C9-F3CA-4216-8BAD-FA4C970C3C4E}"/>
          </ac:cxnSpMkLst>
        </pc:cxnChg>
        <pc:cxnChg chg="add">
          <ac:chgData name="Leo D'Arcy" userId="365633db-9b18-4386-be0a-5f5e92d51481" providerId="ADAL" clId="{31EFDD23-EFD1-49EE-A4FD-F07D9A873CE3}" dt="2019-08-04T16:18:29.337" v="1138" actId="26606"/>
          <ac:cxnSpMkLst>
            <pc:docMk/>
            <pc:sldMk cId="675055544" sldId="277"/>
            <ac:cxnSpMk id="14" creationId="{2D72A2C9-F3CA-4216-8BAD-FA4C970C3C4E}"/>
          </ac:cxnSpMkLst>
        </pc:cxnChg>
        <pc:cxnChg chg="add del">
          <ac:chgData name="Leo D'Arcy" userId="365633db-9b18-4386-be0a-5f5e92d51481" providerId="ADAL" clId="{31EFDD23-EFD1-49EE-A4FD-F07D9A873CE3}" dt="2019-08-04T16:16:42.629" v="1122"/>
          <ac:cxnSpMkLst>
            <pc:docMk/>
            <pc:sldMk cId="675055544" sldId="277"/>
            <ac:cxnSpMk id="17" creationId="{2D72A2C9-F3CA-4216-8BAD-FA4C970C3C4E}"/>
          </ac:cxnSpMkLst>
        </pc:cxnChg>
      </pc:sldChg>
      <pc:sldChg chg="addSp delSp modSp add delDesignElem">
        <pc:chgData name="Leo D'Arcy" userId="365633db-9b18-4386-be0a-5f5e92d51481" providerId="ADAL" clId="{31EFDD23-EFD1-49EE-A4FD-F07D9A873CE3}" dt="2019-08-04T16:18:22.014" v="1136" actId="14100"/>
        <pc:sldMkLst>
          <pc:docMk/>
          <pc:sldMk cId="4067688116" sldId="279"/>
        </pc:sldMkLst>
        <pc:spChg chg="mod">
          <ac:chgData name="Leo D'Arcy" userId="365633db-9b18-4386-be0a-5f5e92d51481" providerId="ADAL" clId="{31EFDD23-EFD1-49EE-A4FD-F07D9A873CE3}" dt="2019-08-04T16:18:22.014" v="1136" actId="14100"/>
          <ac:spMkLst>
            <pc:docMk/>
            <pc:sldMk cId="4067688116" sldId="279"/>
            <ac:spMk id="3" creationId="{21B45035-9E84-4A19-8196-12B2E7B3D42B}"/>
          </ac:spMkLst>
        </pc:spChg>
        <pc:spChg chg="add">
          <ac:chgData name="Leo D'Arcy" userId="365633db-9b18-4386-be0a-5f5e92d51481" providerId="ADAL" clId="{31EFDD23-EFD1-49EE-A4FD-F07D9A873CE3}" dt="2019-08-04T16:18:17.341" v="1134" actId="26606"/>
          <ac:spMkLst>
            <pc:docMk/>
            <pc:sldMk cId="4067688116" sldId="279"/>
            <ac:spMk id="5" creationId="{8D70B121-56F4-4848-B38B-182089D909FA}"/>
          </ac:spMkLst>
        </pc:spChg>
        <pc:spChg chg="del">
          <ac:chgData name="Leo D'Arcy" userId="365633db-9b18-4386-be0a-5f5e92d51481" providerId="ADAL" clId="{31EFDD23-EFD1-49EE-A4FD-F07D9A873CE3}" dt="2019-08-04T16:16:42.629" v="1122"/>
          <ac:spMkLst>
            <pc:docMk/>
            <pc:sldMk cId="4067688116" sldId="279"/>
            <ac:spMk id="8" creationId="{8D70B121-56F4-4848-B38B-182089D909FA}"/>
          </ac:spMkLst>
        </pc:spChg>
        <pc:cxnChg chg="add">
          <ac:chgData name="Leo D'Arcy" userId="365633db-9b18-4386-be0a-5f5e92d51481" providerId="ADAL" clId="{31EFDD23-EFD1-49EE-A4FD-F07D9A873CE3}" dt="2019-08-04T16:18:17.341" v="1134" actId="26606"/>
          <ac:cxnSpMkLst>
            <pc:docMk/>
            <pc:sldMk cId="4067688116" sldId="279"/>
            <ac:cxnSpMk id="6" creationId="{2D72A2C9-F3CA-4216-8BAD-FA4C970C3C4E}"/>
          </ac:cxnSpMkLst>
        </pc:cxnChg>
        <pc:cxnChg chg="del">
          <ac:chgData name="Leo D'Arcy" userId="365633db-9b18-4386-be0a-5f5e92d51481" providerId="ADAL" clId="{31EFDD23-EFD1-49EE-A4FD-F07D9A873CE3}" dt="2019-08-04T16:16:42.629" v="1122"/>
          <ac:cxnSpMkLst>
            <pc:docMk/>
            <pc:sldMk cId="4067688116" sldId="279"/>
            <ac:cxnSpMk id="10" creationId="{2D72A2C9-F3CA-4216-8BAD-FA4C970C3C4E}"/>
          </ac:cxnSpMkLst>
        </pc:cxnChg>
      </pc:sldChg>
      <pc:sldChg chg="addSp delSp modSp add mod setBg delDesignElem">
        <pc:chgData name="Leo D'Arcy" userId="365633db-9b18-4386-be0a-5f5e92d51481" providerId="ADAL" clId="{31EFDD23-EFD1-49EE-A4FD-F07D9A873CE3}" dt="2019-08-04T16:18:25.171" v="1137" actId="26606"/>
        <pc:sldMkLst>
          <pc:docMk/>
          <pc:sldMk cId="2640954216" sldId="280"/>
        </pc:sldMkLst>
        <pc:spChg chg="mod">
          <ac:chgData name="Leo D'Arcy" userId="365633db-9b18-4386-be0a-5f5e92d51481" providerId="ADAL" clId="{31EFDD23-EFD1-49EE-A4FD-F07D9A873CE3}" dt="2019-08-04T15:54:59.472" v="894" actId="26606"/>
          <ac:spMkLst>
            <pc:docMk/>
            <pc:sldMk cId="2640954216" sldId="280"/>
            <ac:spMk id="2" creationId="{51DF3399-CB71-4298-A7D0-9ACF3ACB8AAF}"/>
          </ac:spMkLst>
        </pc:spChg>
        <pc:spChg chg="mod">
          <ac:chgData name="Leo D'Arcy" userId="365633db-9b18-4386-be0a-5f5e92d51481" providerId="ADAL" clId="{31EFDD23-EFD1-49EE-A4FD-F07D9A873CE3}" dt="2019-08-04T15:54:59.472" v="894" actId="26606"/>
          <ac:spMkLst>
            <pc:docMk/>
            <pc:sldMk cId="2640954216" sldId="280"/>
            <ac:spMk id="3" creationId="{7306F048-9756-450B-B316-C2E50DBA3990}"/>
          </ac:spMkLst>
        </pc:spChg>
        <pc:spChg chg="add">
          <ac:chgData name="Leo D'Arcy" userId="365633db-9b18-4386-be0a-5f5e92d51481" providerId="ADAL" clId="{31EFDD23-EFD1-49EE-A4FD-F07D9A873CE3}" dt="2019-08-04T16:18:25.171" v="1137" actId="26606"/>
          <ac:spMkLst>
            <pc:docMk/>
            <pc:sldMk cId="2640954216" sldId="280"/>
            <ac:spMk id="5" creationId="{8D70B121-56F4-4848-B38B-182089D909FA}"/>
          </ac:spMkLst>
        </pc:spChg>
        <pc:spChg chg="add del">
          <ac:chgData name="Leo D'Arcy" userId="365633db-9b18-4386-be0a-5f5e92d51481" providerId="ADAL" clId="{31EFDD23-EFD1-49EE-A4FD-F07D9A873CE3}" dt="2019-08-04T15:54:53.916" v="891" actId="26606"/>
          <ac:spMkLst>
            <pc:docMk/>
            <pc:sldMk cId="2640954216" sldId="280"/>
            <ac:spMk id="8" creationId="{8D70B121-56F4-4848-B38B-182089D909FA}"/>
          </ac:spMkLst>
        </pc:spChg>
        <pc:spChg chg="add del">
          <ac:chgData name="Leo D'Arcy" userId="365633db-9b18-4386-be0a-5f5e92d51481" providerId="ADAL" clId="{31EFDD23-EFD1-49EE-A4FD-F07D9A873CE3}" dt="2019-08-04T15:54:59.472" v="893" actId="26606"/>
          <ac:spMkLst>
            <pc:docMk/>
            <pc:sldMk cId="2640954216" sldId="280"/>
            <ac:spMk id="12" creationId="{8D70B121-56F4-4848-B38B-182089D909FA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2640954216" sldId="280"/>
            <ac:spMk id="15" creationId="{8D70B121-56F4-4848-B38B-182089D909FA}"/>
          </ac:spMkLst>
        </pc:spChg>
        <pc:cxnChg chg="add">
          <ac:chgData name="Leo D'Arcy" userId="365633db-9b18-4386-be0a-5f5e92d51481" providerId="ADAL" clId="{31EFDD23-EFD1-49EE-A4FD-F07D9A873CE3}" dt="2019-08-04T16:18:25.171" v="1137" actId="26606"/>
          <ac:cxnSpMkLst>
            <pc:docMk/>
            <pc:sldMk cId="2640954216" sldId="280"/>
            <ac:cxnSpMk id="6" creationId="{2D72A2C9-F3CA-4216-8BAD-FA4C970C3C4E}"/>
          </ac:cxnSpMkLst>
        </pc:cxnChg>
        <pc:cxnChg chg="add del">
          <ac:chgData name="Leo D'Arcy" userId="365633db-9b18-4386-be0a-5f5e92d51481" providerId="ADAL" clId="{31EFDD23-EFD1-49EE-A4FD-F07D9A873CE3}" dt="2019-08-04T15:54:53.916" v="891" actId="26606"/>
          <ac:cxnSpMkLst>
            <pc:docMk/>
            <pc:sldMk cId="2640954216" sldId="280"/>
            <ac:cxnSpMk id="10" creationId="{2D72A2C9-F3CA-4216-8BAD-FA4C970C3C4E}"/>
          </ac:cxnSpMkLst>
        </pc:cxnChg>
        <pc:cxnChg chg="add del">
          <ac:chgData name="Leo D'Arcy" userId="365633db-9b18-4386-be0a-5f5e92d51481" providerId="ADAL" clId="{31EFDD23-EFD1-49EE-A4FD-F07D9A873CE3}" dt="2019-08-04T15:54:59.472" v="893" actId="26606"/>
          <ac:cxnSpMkLst>
            <pc:docMk/>
            <pc:sldMk cId="2640954216" sldId="280"/>
            <ac:cxnSpMk id="13" creationId="{2D72A2C9-F3CA-4216-8BAD-FA4C970C3C4E}"/>
          </ac:cxnSpMkLst>
        </pc:cxnChg>
        <pc:cxnChg chg="add del">
          <ac:chgData name="Leo D'Arcy" userId="365633db-9b18-4386-be0a-5f5e92d51481" providerId="ADAL" clId="{31EFDD23-EFD1-49EE-A4FD-F07D9A873CE3}" dt="2019-08-04T16:16:42.629" v="1122"/>
          <ac:cxnSpMkLst>
            <pc:docMk/>
            <pc:sldMk cId="2640954216" sldId="280"/>
            <ac:cxnSpMk id="16" creationId="{2D72A2C9-F3CA-4216-8BAD-FA4C970C3C4E}"/>
          </ac:cxnSpMkLst>
        </pc:cxnChg>
      </pc:sldChg>
      <pc:sldChg chg="addSp delSp modSp add mod setBg delDesignElem">
        <pc:chgData name="Leo D'Arcy" userId="365633db-9b18-4386-be0a-5f5e92d51481" providerId="ADAL" clId="{31EFDD23-EFD1-49EE-A4FD-F07D9A873CE3}" dt="2019-08-04T16:16:42.629" v="1122"/>
        <pc:sldMkLst>
          <pc:docMk/>
          <pc:sldMk cId="3552583410" sldId="281"/>
        </pc:sldMkLst>
        <pc:spChg chg="mod">
          <ac:chgData name="Leo D'Arcy" userId="365633db-9b18-4386-be0a-5f5e92d51481" providerId="ADAL" clId="{31EFDD23-EFD1-49EE-A4FD-F07D9A873CE3}" dt="2019-08-04T15:58:39.180" v="901" actId="26606"/>
          <ac:spMkLst>
            <pc:docMk/>
            <pc:sldMk cId="3552583410" sldId="281"/>
            <ac:spMk id="2" creationId="{933F5ED4-9F17-4E5C-80F7-FC9799E57106}"/>
          </ac:spMkLst>
        </pc:spChg>
        <pc:spChg chg="del">
          <ac:chgData name="Leo D'Arcy" userId="365633db-9b18-4386-be0a-5f5e92d51481" providerId="ADAL" clId="{31EFDD23-EFD1-49EE-A4FD-F07D9A873CE3}" dt="2019-08-04T15:58:35.774" v="898"/>
          <ac:spMkLst>
            <pc:docMk/>
            <pc:sldMk cId="3552583410" sldId="281"/>
            <ac:spMk id="3" creationId="{78775FBC-536C-413C-AE1B-9C5D916E6AA5}"/>
          </ac:spMkLst>
        </pc:spChg>
        <pc:spChg chg="add">
          <ac:chgData name="Leo D'Arcy" userId="365633db-9b18-4386-be0a-5f5e92d51481" providerId="ADAL" clId="{31EFDD23-EFD1-49EE-A4FD-F07D9A873CE3}" dt="2019-08-04T15:58:39.180" v="901" actId="26606"/>
          <ac:spMkLst>
            <pc:docMk/>
            <pc:sldMk cId="3552583410" sldId="281"/>
            <ac:spMk id="10" creationId="{B7973511-B1CE-4DAC-8B7A-070A78E9155E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3552583410" sldId="281"/>
            <ac:spMk id="13" creationId="{3CD9DF72-87A3-404E-A828-84CBF11A8303}"/>
          </ac:spMkLst>
        </pc:spChg>
        <pc:picChg chg="add del mod">
          <ac:chgData name="Leo D'Arcy" userId="365633db-9b18-4386-be0a-5f5e92d51481" providerId="ADAL" clId="{31EFDD23-EFD1-49EE-A4FD-F07D9A873CE3}" dt="2019-08-04T15:58:39.180" v="901" actId="26606"/>
          <ac:picMkLst>
            <pc:docMk/>
            <pc:sldMk cId="3552583410" sldId="281"/>
            <ac:picMk id="5" creationId="{537F0DCE-CC21-4A20-B02E-DD778ABA916E}"/>
          </ac:picMkLst>
        </pc:picChg>
        <pc:picChg chg="add">
          <ac:chgData name="Leo D'Arcy" userId="365633db-9b18-4386-be0a-5f5e92d51481" providerId="ADAL" clId="{31EFDD23-EFD1-49EE-A4FD-F07D9A873CE3}" dt="2019-08-04T15:58:39.180" v="901" actId="26606"/>
          <ac:picMkLst>
            <pc:docMk/>
            <pc:sldMk cId="3552583410" sldId="281"/>
            <ac:picMk id="8" creationId="{537F0DCE-CC21-4A20-B02E-DD778ABA916E}"/>
          </ac:picMkLst>
        </pc:picChg>
        <pc:cxnChg chg="add del">
          <ac:chgData name="Leo D'Arcy" userId="365633db-9b18-4386-be0a-5f5e92d51481" providerId="ADAL" clId="{31EFDD23-EFD1-49EE-A4FD-F07D9A873CE3}" dt="2019-08-04T16:16:42.629" v="1122"/>
          <ac:cxnSpMkLst>
            <pc:docMk/>
            <pc:sldMk cId="3552583410" sldId="281"/>
            <ac:cxnSpMk id="15" creationId="{20E3A342-4D61-4E3F-AF90-1AB42AEB96CC}"/>
          </ac:cxnSpMkLst>
        </pc:cxnChg>
      </pc:sldChg>
      <pc:sldChg chg="addSp delSp modSp add mod setBg setClrOvrMap delDesignElem">
        <pc:chgData name="Leo D'Arcy" userId="365633db-9b18-4386-be0a-5f5e92d51481" providerId="ADAL" clId="{31EFDD23-EFD1-49EE-A4FD-F07D9A873CE3}" dt="2019-08-04T16:18:45.173" v="1139" actId="26606"/>
        <pc:sldMkLst>
          <pc:docMk/>
          <pc:sldMk cId="1234088140" sldId="282"/>
        </pc:sldMkLst>
        <pc:spChg chg="mod ord">
          <ac:chgData name="Leo D'Arcy" userId="365633db-9b18-4386-be0a-5f5e92d51481" providerId="ADAL" clId="{31EFDD23-EFD1-49EE-A4FD-F07D9A873CE3}" dt="2019-08-04T16:13:55.742" v="1100" actId="26606"/>
          <ac:spMkLst>
            <pc:docMk/>
            <pc:sldMk cId="1234088140" sldId="282"/>
            <ac:spMk id="2" creationId="{05CA125B-861B-4117-A255-CA1B47AE367F}"/>
          </ac:spMkLst>
        </pc:spChg>
        <pc:spChg chg="add mod">
          <ac:chgData name="Leo D'Arcy" userId="365633db-9b18-4386-be0a-5f5e92d51481" providerId="ADAL" clId="{31EFDD23-EFD1-49EE-A4FD-F07D9A873CE3}" dt="2019-08-04T16:13:55.742" v="1100" actId="26606"/>
          <ac:spMkLst>
            <pc:docMk/>
            <pc:sldMk cId="1234088140" sldId="282"/>
            <ac:spMk id="6" creationId="{9FCAA045-009E-4F2F-9CEF-CF4D98BC0D2D}"/>
          </ac:spMkLst>
        </pc:spChg>
        <pc:spChg chg="add">
          <ac:chgData name="Leo D'Arcy" userId="365633db-9b18-4386-be0a-5f5e92d51481" providerId="ADAL" clId="{31EFDD23-EFD1-49EE-A4FD-F07D9A873CE3}" dt="2019-08-04T16:18:45.173" v="1139" actId="26606"/>
          <ac:spMkLst>
            <pc:docMk/>
            <pc:sldMk cId="1234088140" sldId="282"/>
            <ac:spMk id="8" creationId="{C5E6CFF1-2F42-4E10-9A97-F116F46F53FE}"/>
          </ac:spMkLst>
        </pc:spChg>
        <pc:spChg chg="add del">
          <ac:chgData name="Leo D'Arcy" userId="365633db-9b18-4386-be0a-5f5e92d51481" providerId="ADAL" clId="{31EFDD23-EFD1-49EE-A4FD-F07D9A873CE3}" dt="2019-08-04T16:13:55.742" v="1100" actId="26606"/>
          <ac:spMkLst>
            <pc:docMk/>
            <pc:sldMk cId="1234088140" sldId="282"/>
            <ac:spMk id="11" creationId="{3CD9DF72-87A3-404E-A828-84CBF11A8303}"/>
          </ac:spMkLst>
        </pc:spChg>
        <pc:spChg chg="del">
          <ac:chgData name="Leo D'Arcy" userId="365633db-9b18-4386-be0a-5f5e92d51481" providerId="ADAL" clId="{31EFDD23-EFD1-49EE-A4FD-F07D9A873CE3}" dt="2019-08-04T16:07:02.462" v="991"/>
          <ac:spMkLst>
            <pc:docMk/>
            <pc:sldMk cId="1234088140" sldId="282"/>
            <ac:spMk id="15" creationId="{5B704D37-82A5-4BBE-9561-3CAB6DCF188D}"/>
          </ac:spMkLst>
        </pc:spChg>
        <pc:spChg chg="add del">
          <ac:chgData name="Leo D'Arcy" userId="365633db-9b18-4386-be0a-5f5e92d51481" providerId="ADAL" clId="{31EFDD23-EFD1-49EE-A4FD-F07D9A873CE3}" dt="2019-08-04T16:16:42.629" v="1122"/>
          <ac:spMkLst>
            <pc:docMk/>
            <pc:sldMk cId="1234088140" sldId="282"/>
            <ac:spMk id="18" creationId="{C5E6CFF1-2F42-4E10-9A97-F116F46F53FE}"/>
          </ac:spMkLst>
        </pc:spChg>
        <pc:picChg chg="del">
          <ac:chgData name="Leo D'Arcy" userId="365633db-9b18-4386-be0a-5f5e92d51481" providerId="ADAL" clId="{31EFDD23-EFD1-49EE-A4FD-F07D9A873CE3}" dt="2019-08-04T16:07:08.696" v="993" actId="478"/>
          <ac:picMkLst>
            <pc:docMk/>
            <pc:sldMk cId="1234088140" sldId="282"/>
            <ac:picMk id="4" creationId="{E22B7680-E22A-460D-B4C7-6FF079E4BFE3}"/>
          </ac:picMkLst>
        </pc:picChg>
        <pc:picChg chg="add mod">
          <ac:chgData name="Leo D'Arcy" userId="365633db-9b18-4386-be0a-5f5e92d51481" providerId="ADAL" clId="{31EFDD23-EFD1-49EE-A4FD-F07D9A873CE3}" dt="2019-08-04T16:13:55.742" v="1100" actId="26606"/>
          <ac:picMkLst>
            <pc:docMk/>
            <pc:sldMk cId="1234088140" sldId="282"/>
            <ac:picMk id="5" creationId="{8D709B4F-825C-47A4-80AF-D4C3B78A191C}"/>
          </ac:picMkLst>
        </pc:picChg>
        <pc:cxnChg chg="add">
          <ac:chgData name="Leo D'Arcy" userId="365633db-9b18-4386-be0a-5f5e92d51481" providerId="ADAL" clId="{31EFDD23-EFD1-49EE-A4FD-F07D9A873CE3}" dt="2019-08-04T16:18:45.173" v="1139" actId="26606"/>
          <ac:cxnSpMkLst>
            <pc:docMk/>
            <pc:sldMk cId="1234088140" sldId="282"/>
            <ac:cxnSpMk id="9" creationId="{67182200-4859-4C8D-BCBB-55B245C28BA3}"/>
          </ac:cxnSpMkLst>
        </pc:cxnChg>
        <pc:cxnChg chg="add del">
          <ac:chgData name="Leo D'Arcy" userId="365633db-9b18-4386-be0a-5f5e92d51481" providerId="ADAL" clId="{31EFDD23-EFD1-49EE-A4FD-F07D9A873CE3}" dt="2019-08-04T16:13:55.742" v="1100" actId="26606"/>
          <ac:cxnSpMkLst>
            <pc:docMk/>
            <pc:sldMk cId="1234088140" sldId="282"/>
            <ac:cxnSpMk id="13" creationId="{20E3A342-4D61-4E3F-AF90-1AB42AEB96CC}"/>
          </ac:cxnSpMkLst>
        </pc:cxnChg>
        <pc:cxnChg chg="add del">
          <ac:chgData name="Leo D'Arcy" userId="365633db-9b18-4386-be0a-5f5e92d51481" providerId="ADAL" clId="{31EFDD23-EFD1-49EE-A4FD-F07D9A873CE3}" dt="2019-08-04T16:16:42.629" v="1122"/>
          <ac:cxnSpMkLst>
            <pc:docMk/>
            <pc:sldMk cId="1234088140" sldId="282"/>
            <ac:cxnSpMk id="20" creationId="{67182200-4859-4C8D-BCBB-55B245C28BA3}"/>
          </ac:cxnSpMkLst>
        </pc:cxnChg>
      </pc:sldChg>
    </pc:docChg>
  </pc:docChgLst>
  <pc:docChgLst>
    <pc:chgData name="Leo D'Arcy" userId="365633db-9b18-4386-be0a-5f5e92d51481" providerId="ADAL" clId="{D2486B9B-88A6-485D-A634-63F41B1D9F4C}"/>
  </pc:docChgLst>
</pc:chgInfo>
</file>

<file path=ppt/diagrams/_rels/data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2.png"/><Relationship Id="rId7" Type="http://schemas.openxmlformats.org/officeDocument/2006/relationships/image" Target="../media/image16.png"/><Relationship Id="rId2" Type="http://schemas.openxmlformats.org/officeDocument/2006/relationships/image" Target="../media/image11.svg"/><Relationship Id="rId1" Type="http://schemas.openxmlformats.org/officeDocument/2006/relationships/image" Target="../media/image10.png"/><Relationship Id="rId6" Type="http://schemas.openxmlformats.org/officeDocument/2006/relationships/image" Target="../media/image15.svg"/><Relationship Id="rId5" Type="http://schemas.openxmlformats.org/officeDocument/2006/relationships/image" Target="../media/image14.png"/><Relationship Id="rId4" Type="http://schemas.openxmlformats.org/officeDocument/2006/relationships/image" Target="../media/image13.svg"/></Relationships>
</file>

<file path=ppt/diagrams/_rels/data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svg"/><Relationship Id="rId1" Type="http://schemas.openxmlformats.org/officeDocument/2006/relationships/image" Target="../media/image22.png"/><Relationship Id="rId6" Type="http://schemas.openxmlformats.org/officeDocument/2006/relationships/image" Target="../media/image27.svg"/><Relationship Id="rId5" Type="http://schemas.openxmlformats.org/officeDocument/2006/relationships/image" Target="../media/image26.png"/><Relationship Id="rId4" Type="http://schemas.openxmlformats.org/officeDocument/2006/relationships/image" Target="../media/image25.svg"/></Relationships>
</file>

<file path=ppt/diagrams/_rels/data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png"/><Relationship Id="rId2" Type="http://schemas.openxmlformats.org/officeDocument/2006/relationships/image" Target="../media/image35.svg"/><Relationship Id="rId1" Type="http://schemas.openxmlformats.org/officeDocument/2006/relationships/image" Target="../media/image34.png"/><Relationship Id="rId4" Type="http://schemas.openxmlformats.org/officeDocument/2006/relationships/image" Target="../media/image37.svg"/></Relationships>
</file>

<file path=ppt/diagrams/_rels/data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42.png"/><Relationship Id="rId7" Type="http://schemas.openxmlformats.org/officeDocument/2006/relationships/image" Target="../media/image46.png"/><Relationship Id="rId2" Type="http://schemas.openxmlformats.org/officeDocument/2006/relationships/image" Target="../media/image41.svg"/><Relationship Id="rId1" Type="http://schemas.openxmlformats.org/officeDocument/2006/relationships/image" Target="../media/image40.png"/><Relationship Id="rId6" Type="http://schemas.openxmlformats.org/officeDocument/2006/relationships/image" Target="../media/image45.svg"/><Relationship Id="rId5" Type="http://schemas.openxmlformats.org/officeDocument/2006/relationships/image" Target="../media/image44.png"/><Relationship Id="rId10" Type="http://schemas.openxmlformats.org/officeDocument/2006/relationships/image" Target="../media/image49.svg"/><Relationship Id="rId4" Type="http://schemas.openxmlformats.org/officeDocument/2006/relationships/image" Target="../media/image43.svg"/><Relationship Id="rId9" Type="http://schemas.openxmlformats.org/officeDocument/2006/relationships/image" Target="../media/image48.png"/></Relationships>
</file>

<file path=ppt/diagrams/_rels/drawing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svg"/><Relationship Id="rId3" Type="http://schemas.openxmlformats.org/officeDocument/2006/relationships/image" Target="../media/image19.png"/><Relationship Id="rId7" Type="http://schemas.openxmlformats.org/officeDocument/2006/relationships/image" Target="../media/image21.png"/><Relationship Id="rId2" Type="http://schemas.openxmlformats.org/officeDocument/2006/relationships/image" Target="../media/image11.svg"/><Relationship Id="rId1" Type="http://schemas.openxmlformats.org/officeDocument/2006/relationships/image" Target="../media/image18.png"/><Relationship Id="rId6" Type="http://schemas.openxmlformats.org/officeDocument/2006/relationships/image" Target="../media/image15.svg"/><Relationship Id="rId5" Type="http://schemas.openxmlformats.org/officeDocument/2006/relationships/image" Target="../media/image20.png"/><Relationship Id="rId4" Type="http://schemas.openxmlformats.org/officeDocument/2006/relationships/image" Target="../media/image13.svg"/></Relationships>
</file>

<file path=ppt/diagrams/_rels/drawing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2" Type="http://schemas.openxmlformats.org/officeDocument/2006/relationships/image" Target="../media/image23.svg"/><Relationship Id="rId1" Type="http://schemas.openxmlformats.org/officeDocument/2006/relationships/image" Target="../media/image28.png"/><Relationship Id="rId6" Type="http://schemas.openxmlformats.org/officeDocument/2006/relationships/image" Target="../media/image27.svg"/><Relationship Id="rId5" Type="http://schemas.openxmlformats.org/officeDocument/2006/relationships/image" Target="../media/image30.png"/><Relationship Id="rId4" Type="http://schemas.openxmlformats.org/officeDocument/2006/relationships/image" Target="../media/image25.svg"/></Relationships>
</file>

<file path=ppt/diagrams/_rels/drawing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5.svg"/><Relationship Id="rId1" Type="http://schemas.openxmlformats.org/officeDocument/2006/relationships/image" Target="../media/image38.png"/><Relationship Id="rId4" Type="http://schemas.openxmlformats.org/officeDocument/2006/relationships/image" Target="../media/image37.svg"/></Relationships>
</file>

<file path=ppt/diagrams/_rels/drawing4.xml.rels><?xml version="1.0" encoding="UTF-8" standalone="yes"?>
<Relationships xmlns="http://schemas.openxmlformats.org/package/2006/relationships"><Relationship Id="rId8" Type="http://schemas.openxmlformats.org/officeDocument/2006/relationships/image" Target="../media/image47.svg"/><Relationship Id="rId3" Type="http://schemas.openxmlformats.org/officeDocument/2006/relationships/image" Target="../media/image51.png"/><Relationship Id="rId7" Type="http://schemas.openxmlformats.org/officeDocument/2006/relationships/image" Target="../media/image53.png"/><Relationship Id="rId2" Type="http://schemas.openxmlformats.org/officeDocument/2006/relationships/image" Target="../media/image41.svg"/><Relationship Id="rId1" Type="http://schemas.openxmlformats.org/officeDocument/2006/relationships/image" Target="../media/image50.png"/><Relationship Id="rId6" Type="http://schemas.openxmlformats.org/officeDocument/2006/relationships/image" Target="../media/image45.svg"/><Relationship Id="rId5" Type="http://schemas.openxmlformats.org/officeDocument/2006/relationships/image" Target="../media/image52.png"/><Relationship Id="rId10" Type="http://schemas.openxmlformats.org/officeDocument/2006/relationships/image" Target="../media/image49.svg"/><Relationship Id="rId4" Type="http://schemas.openxmlformats.org/officeDocument/2006/relationships/image" Target="../media/image43.svg"/><Relationship Id="rId9" Type="http://schemas.openxmlformats.org/officeDocument/2006/relationships/image" Target="../media/image54.pn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bg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18/5/colors/Iconchunking_neutralicon_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2">
        <a:alpha val="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/>
    </dgm:fillClrLst>
    <dgm:linClrLst meth="repeat">
      <a:schemeClr val="lt2">
        <a:alpha val="0"/>
      </a:schemeClr>
    </dgm:linClrLst>
    <dgm:effectClrLst/>
    <dgm:txLinClrLst/>
    <dgm:txFillClrLst/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18/5/colors/Iconchunking_neutralbg_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bg1">
        <a:lumMod val="9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70522FE2-9C15-45DB-8320-76E7C1ADC80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bg_accent0_3" csCatId="mainScheme" phldr="1"/>
      <dgm:spPr/>
      <dgm:t>
        <a:bodyPr/>
        <a:lstStyle/>
        <a:p>
          <a:endParaRPr lang="en-US"/>
        </a:p>
      </dgm:t>
    </dgm:pt>
    <dgm:pt modelId="{0338E348-7A55-4B32-B865-0C0D71B95BF6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Laptop</a:t>
          </a:r>
          <a:endParaRPr lang="en-US"/>
        </a:p>
      </dgm:t>
    </dgm:pt>
    <dgm:pt modelId="{92AAAF9E-B858-4888-9798-35BCCB585E80}" type="parTrans" cxnId="{29448B89-95D6-45D7-9724-198E7FDB8BED}">
      <dgm:prSet/>
      <dgm:spPr/>
      <dgm:t>
        <a:bodyPr/>
        <a:lstStyle/>
        <a:p>
          <a:endParaRPr lang="en-US"/>
        </a:p>
      </dgm:t>
    </dgm:pt>
    <dgm:pt modelId="{E3DC1186-78F7-43BF-8E49-F8DCD6FE568C}" type="sibTrans" cxnId="{29448B89-95D6-45D7-9724-198E7FDB8BED}">
      <dgm:prSet/>
      <dgm:spPr/>
      <dgm:t>
        <a:bodyPr/>
        <a:lstStyle/>
        <a:p>
          <a:endParaRPr lang="en-US"/>
        </a:p>
      </dgm:t>
    </dgm:pt>
    <dgm:pt modelId="{9C5109B2-2535-4298-AF6C-118F91569B64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Muiltimeter</a:t>
          </a:r>
          <a:endParaRPr lang="en-US"/>
        </a:p>
      </dgm:t>
    </dgm:pt>
    <dgm:pt modelId="{DC5F828E-1028-4CB9-AA3C-337A2144D0EA}" type="parTrans" cxnId="{1FED894C-F065-4E33-B0D7-C913F6FF53E8}">
      <dgm:prSet/>
      <dgm:spPr/>
      <dgm:t>
        <a:bodyPr/>
        <a:lstStyle/>
        <a:p>
          <a:endParaRPr lang="en-US"/>
        </a:p>
      </dgm:t>
    </dgm:pt>
    <dgm:pt modelId="{B439C42C-EB6E-48BA-9DAE-7EFA5FC08DA7}" type="sibTrans" cxnId="{1FED894C-F065-4E33-B0D7-C913F6FF53E8}">
      <dgm:prSet/>
      <dgm:spPr/>
      <dgm:t>
        <a:bodyPr/>
        <a:lstStyle/>
        <a:p>
          <a:endParaRPr lang="en-US"/>
        </a:p>
      </dgm:t>
    </dgm:pt>
    <dgm:pt modelId="{8D205789-E05F-47A4-9993-7183D6333BD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Yoctopuce</a:t>
          </a:r>
          <a:endParaRPr lang="en-US"/>
        </a:p>
      </dgm:t>
    </dgm:pt>
    <dgm:pt modelId="{C5E31D4B-5C1E-4589-89A0-7F3823196831}" type="parTrans" cxnId="{1ABC887C-6456-46BA-A5A7-0EC70DA1FC01}">
      <dgm:prSet/>
      <dgm:spPr/>
      <dgm:t>
        <a:bodyPr/>
        <a:lstStyle/>
        <a:p>
          <a:endParaRPr lang="en-US"/>
        </a:p>
      </dgm:t>
    </dgm:pt>
    <dgm:pt modelId="{69FEDADF-17DF-4408-ADBB-F95FCEAD45B7}" type="sibTrans" cxnId="{1ABC887C-6456-46BA-A5A7-0EC70DA1FC01}">
      <dgm:prSet/>
      <dgm:spPr/>
      <dgm:t>
        <a:bodyPr/>
        <a:lstStyle/>
        <a:p>
          <a:endParaRPr lang="en-US"/>
        </a:p>
      </dgm:t>
    </dgm:pt>
    <dgm:pt modelId="{A7DA46FE-66DB-4F52-9EAF-59423E2B8A8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Oscilloscope</a:t>
          </a:r>
          <a:endParaRPr lang="en-US"/>
        </a:p>
      </dgm:t>
    </dgm:pt>
    <dgm:pt modelId="{7C4BCC64-A806-4CC4-994A-6710460BD96A}" type="parTrans" cxnId="{DA67BB3E-E4AF-482C-B82A-93584634BABD}">
      <dgm:prSet/>
      <dgm:spPr/>
      <dgm:t>
        <a:bodyPr/>
        <a:lstStyle/>
        <a:p>
          <a:endParaRPr lang="en-US"/>
        </a:p>
      </dgm:t>
    </dgm:pt>
    <dgm:pt modelId="{C31457D6-2A4D-4FC9-B3CD-2A6F46FA0CF0}" type="sibTrans" cxnId="{DA67BB3E-E4AF-482C-B82A-93584634BABD}">
      <dgm:prSet/>
      <dgm:spPr/>
      <dgm:t>
        <a:bodyPr/>
        <a:lstStyle/>
        <a:p>
          <a:endParaRPr lang="en-US"/>
        </a:p>
      </dgm:t>
    </dgm:pt>
    <dgm:pt modelId="{2DA95FE6-8437-450A-9238-EE3DC11817A3}" type="pres">
      <dgm:prSet presAssocID="{70522FE2-9C15-45DB-8320-76E7C1ADC808}" presName="root" presStyleCnt="0">
        <dgm:presLayoutVars>
          <dgm:dir/>
          <dgm:resizeHandles val="exact"/>
        </dgm:presLayoutVars>
      </dgm:prSet>
      <dgm:spPr/>
    </dgm:pt>
    <dgm:pt modelId="{2F849DA3-493E-4678-A29E-4C2EC1A34DC9}" type="pres">
      <dgm:prSet presAssocID="{0338E348-7A55-4B32-B865-0C0D71B95BF6}" presName="compNode" presStyleCnt="0"/>
      <dgm:spPr/>
    </dgm:pt>
    <dgm:pt modelId="{C2A1078A-C3AE-4321-970A-E3537DD8A7A1}" type="pres">
      <dgm:prSet presAssocID="{0338E348-7A55-4B32-B865-0C0D71B95BF6}" presName="iconBgRect" presStyleLbl="bgShp" presStyleIdx="0" presStyleCnt="4"/>
      <dgm:spPr/>
    </dgm:pt>
    <dgm:pt modelId="{DDE7221E-E5AF-4114-AD94-5D0DC2F4430C}" type="pres">
      <dgm:prSet presAssocID="{0338E348-7A55-4B32-B865-0C0D71B95BF6}" presName="iconRect" presStyleLbl="node1" presStyleIdx="0" presStyleCnt="4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Laptop"/>
        </a:ext>
      </dgm:extLst>
    </dgm:pt>
    <dgm:pt modelId="{606C685A-C82A-4264-A15D-B71F7DF673D9}" type="pres">
      <dgm:prSet presAssocID="{0338E348-7A55-4B32-B865-0C0D71B95BF6}" presName="spaceRect" presStyleCnt="0"/>
      <dgm:spPr/>
    </dgm:pt>
    <dgm:pt modelId="{39E74983-AE90-4D53-890B-5240D315D901}" type="pres">
      <dgm:prSet presAssocID="{0338E348-7A55-4B32-B865-0C0D71B95BF6}" presName="textRect" presStyleLbl="revTx" presStyleIdx="0" presStyleCnt="4">
        <dgm:presLayoutVars>
          <dgm:chMax val="1"/>
          <dgm:chPref val="1"/>
        </dgm:presLayoutVars>
      </dgm:prSet>
      <dgm:spPr/>
    </dgm:pt>
    <dgm:pt modelId="{A24A1511-8BDF-44C2-AC16-2710049633F9}" type="pres">
      <dgm:prSet presAssocID="{E3DC1186-78F7-43BF-8E49-F8DCD6FE568C}" presName="sibTrans" presStyleCnt="0"/>
      <dgm:spPr/>
    </dgm:pt>
    <dgm:pt modelId="{E064C31C-D06F-4B53-80B6-9D3559E2217E}" type="pres">
      <dgm:prSet presAssocID="{9C5109B2-2535-4298-AF6C-118F91569B64}" presName="compNode" presStyleCnt="0"/>
      <dgm:spPr/>
    </dgm:pt>
    <dgm:pt modelId="{DDA5F07B-1B3D-4F6B-81BB-C4509F0E07EC}" type="pres">
      <dgm:prSet presAssocID="{9C5109B2-2535-4298-AF6C-118F91569B64}" presName="iconBgRect" presStyleLbl="bgShp" presStyleIdx="1" presStyleCnt="4"/>
      <dgm:spPr/>
    </dgm:pt>
    <dgm:pt modelId="{F919F98A-700D-4DC2-900B-7D742810416A}" type="pres">
      <dgm:prSet presAssocID="{9C5109B2-2535-4298-AF6C-118F91569B64}" presName="iconRect" presStyleLbl="node1" presStyleIdx="1" presStyleCnt="4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E9855693-0F93-40F1-8088-8ED1E5BB58CC}" type="pres">
      <dgm:prSet presAssocID="{9C5109B2-2535-4298-AF6C-118F91569B64}" presName="spaceRect" presStyleCnt="0"/>
      <dgm:spPr/>
    </dgm:pt>
    <dgm:pt modelId="{B83E6046-0EE2-40E8-9659-9D852EA30BE6}" type="pres">
      <dgm:prSet presAssocID="{9C5109B2-2535-4298-AF6C-118F91569B64}" presName="textRect" presStyleLbl="revTx" presStyleIdx="1" presStyleCnt="4">
        <dgm:presLayoutVars>
          <dgm:chMax val="1"/>
          <dgm:chPref val="1"/>
        </dgm:presLayoutVars>
      </dgm:prSet>
      <dgm:spPr/>
    </dgm:pt>
    <dgm:pt modelId="{2F5B30E3-8361-4C2E-B55F-37BAD499E098}" type="pres">
      <dgm:prSet presAssocID="{B439C42C-EB6E-48BA-9DAE-7EFA5FC08DA7}" presName="sibTrans" presStyleCnt="0"/>
      <dgm:spPr/>
    </dgm:pt>
    <dgm:pt modelId="{92F4D7CC-3C31-4009-8853-E30540AA479D}" type="pres">
      <dgm:prSet presAssocID="{8D205789-E05F-47A4-9993-7183D6333BDD}" presName="compNode" presStyleCnt="0"/>
      <dgm:spPr/>
    </dgm:pt>
    <dgm:pt modelId="{A9A677D3-9626-4183-9284-C27489C84096}" type="pres">
      <dgm:prSet presAssocID="{8D205789-E05F-47A4-9993-7183D6333BDD}" presName="iconBgRect" presStyleLbl="bgShp" presStyleIdx="2" presStyleCnt="4"/>
      <dgm:spPr/>
    </dgm:pt>
    <dgm:pt modelId="{B2B5BC1A-9F37-4B0B-94B9-7D83FBB052EE}" type="pres">
      <dgm:prSet presAssocID="{8D205789-E05F-47A4-9993-7183D6333BDD}" presName="iconRect" presStyleLbl="node1" presStyleIdx="2" presStyleCnt="4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Glue"/>
        </a:ext>
      </dgm:extLst>
    </dgm:pt>
    <dgm:pt modelId="{BDF56A9E-422A-4342-99B2-6F47F08B0368}" type="pres">
      <dgm:prSet presAssocID="{8D205789-E05F-47A4-9993-7183D6333BDD}" presName="spaceRect" presStyleCnt="0"/>
      <dgm:spPr/>
    </dgm:pt>
    <dgm:pt modelId="{6CE51052-C585-4D82-88F3-C7A6FC050DDC}" type="pres">
      <dgm:prSet presAssocID="{8D205789-E05F-47A4-9993-7183D6333BDD}" presName="textRect" presStyleLbl="revTx" presStyleIdx="2" presStyleCnt="4">
        <dgm:presLayoutVars>
          <dgm:chMax val="1"/>
          <dgm:chPref val="1"/>
        </dgm:presLayoutVars>
      </dgm:prSet>
      <dgm:spPr/>
    </dgm:pt>
    <dgm:pt modelId="{F5DFB311-2219-498D-81D8-DDA887EE503F}" type="pres">
      <dgm:prSet presAssocID="{69FEDADF-17DF-4408-ADBB-F95FCEAD45B7}" presName="sibTrans" presStyleCnt="0"/>
      <dgm:spPr/>
    </dgm:pt>
    <dgm:pt modelId="{C69B5D7D-F991-4BF7-AC5C-C57396A0C62D}" type="pres">
      <dgm:prSet presAssocID="{A7DA46FE-66DB-4F52-9EAF-59423E2B8A8E}" presName="compNode" presStyleCnt="0"/>
      <dgm:spPr/>
    </dgm:pt>
    <dgm:pt modelId="{C7AF1159-9399-43F5-A0CD-1B6570D71281}" type="pres">
      <dgm:prSet presAssocID="{A7DA46FE-66DB-4F52-9EAF-59423E2B8A8E}" presName="iconBgRect" presStyleLbl="bgShp" presStyleIdx="3" presStyleCnt="4"/>
      <dgm:spPr/>
    </dgm:pt>
    <dgm:pt modelId="{BCA2ECCF-301E-415C-870A-33D8D483076A}" type="pres">
      <dgm:prSet presAssocID="{A7DA46FE-66DB-4F52-9EAF-59423E2B8A8E}" presName="iconRect" presStyleLbl="node1" presStyleIdx="3" presStyleCnt="4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A880CDFD-AAEF-4989-B214-334F62362AF3}" type="pres">
      <dgm:prSet presAssocID="{A7DA46FE-66DB-4F52-9EAF-59423E2B8A8E}" presName="spaceRect" presStyleCnt="0"/>
      <dgm:spPr/>
    </dgm:pt>
    <dgm:pt modelId="{3954DCE0-6511-4BED-8328-3AC13347F7E5}" type="pres">
      <dgm:prSet presAssocID="{A7DA46FE-66DB-4F52-9EAF-59423E2B8A8E}" presName="textRect" presStyleLbl="revTx" presStyleIdx="3" presStyleCnt="4">
        <dgm:presLayoutVars>
          <dgm:chMax val="1"/>
          <dgm:chPref val="1"/>
        </dgm:presLayoutVars>
      </dgm:prSet>
      <dgm:spPr/>
    </dgm:pt>
  </dgm:ptLst>
  <dgm:cxnLst>
    <dgm:cxn modelId="{6693511F-AA22-4594-A44A-E99854CB9080}" type="presOf" srcId="{A7DA46FE-66DB-4F52-9EAF-59423E2B8A8E}" destId="{3954DCE0-6511-4BED-8328-3AC13347F7E5}" srcOrd="0" destOrd="0" presId="urn:microsoft.com/office/officeart/2018/5/layout/IconCircleLabelList"/>
    <dgm:cxn modelId="{DA67BB3E-E4AF-482C-B82A-93584634BABD}" srcId="{70522FE2-9C15-45DB-8320-76E7C1ADC808}" destId="{A7DA46FE-66DB-4F52-9EAF-59423E2B8A8E}" srcOrd="3" destOrd="0" parTransId="{7C4BCC64-A806-4CC4-994A-6710460BD96A}" sibTransId="{C31457D6-2A4D-4FC9-B3CD-2A6F46FA0CF0}"/>
    <dgm:cxn modelId="{1FED894C-F065-4E33-B0D7-C913F6FF53E8}" srcId="{70522FE2-9C15-45DB-8320-76E7C1ADC808}" destId="{9C5109B2-2535-4298-AF6C-118F91569B64}" srcOrd="1" destOrd="0" parTransId="{DC5F828E-1028-4CB9-AA3C-337A2144D0EA}" sibTransId="{B439C42C-EB6E-48BA-9DAE-7EFA5FC08DA7}"/>
    <dgm:cxn modelId="{1ABC887C-6456-46BA-A5A7-0EC70DA1FC01}" srcId="{70522FE2-9C15-45DB-8320-76E7C1ADC808}" destId="{8D205789-E05F-47A4-9993-7183D6333BDD}" srcOrd="2" destOrd="0" parTransId="{C5E31D4B-5C1E-4589-89A0-7F3823196831}" sibTransId="{69FEDADF-17DF-4408-ADBB-F95FCEAD45B7}"/>
    <dgm:cxn modelId="{1BD4087E-B793-459E-B31C-944B3263DA7D}" type="presOf" srcId="{0338E348-7A55-4B32-B865-0C0D71B95BF6}" destId="{39E74983-AE90-4D53-890B-5240D315D901}" srcOrd="0" destOrd="0" presId="urn:microsoft.com/office/officeart/2018/5/layout/IconCircleLabelList"/>
    <dgm:cxn modelId="{29448B89-95D6-45D7-9724-198E7FDB8BED}" srcId="{70522FE2-9C15-45DB-8320-76E7C1ADC808}" destId="{0338E348-7A55-4B32-B865-0C0D71B95BF6}" srcOrd="0" destOrd="0" parTransId="{92AAAF9E-B858-4888-9798-35BCCB585E80}" sibTransId="{E3DC1186-78F7-43BF-8E49-F8DCD6FE568C}"/>
    <dgm:cxn modelId="{54BBBAA3-CBD9-4AC1-B895-4157CB0AFD14}" type="presOf" srcId="{9C5109B2-2535-4298-AF6C-118F91569B64}" destId="{B83E6046-0EE2-40E8-9659-9D852EA30BE6}" srcOrd="0" destOrd="0" presId="urn:microsoft.com/office/officeart/2018/5/layout/IconCircleLabelList"/>
    <dgm:cxn modelId="{9581BCB6-9D39-453F-B0AA-4BB335574575}" type="presOf" srcId="{8D205789-E05F-47A4-9993-7183D6333BDD}" destId="{6CE51052-C585-4D82-88F3-C7A6FC050DDC}" srcOrd="0" destOrd="0" presId="urn:microsoft.com/office/officeart/2018/5/layout/IconCircleLabelList"/>
    <dgm:cxn modelId="{48C4A5F8-EBA8-4C25-BFBE-62A42515F274}" type="presOf" srcId="{70522FE2-9C15-45DB-8320-76E7C1ADC808}" destId="{2DA95FE6-8437-450A-9238-EE3DC11817A3}" srcOrd="0" destOrd="0" presId="urn:microsoft.com/office/officeart/2018/5/layout/IconCircleLabelList"/>
    <dgm:cxn modelId="{BD3DAAB9-FB85-4391-8D3B-8E60CFB5B649}" type="presParOf" srcId="{2DA95FE6-8437-450A-9238-EE3DC11817A3}" destId="{2F849DA3-493E-4678-A29E-4C2EC1A34DC9}" srcOrd="0" destOrd="0" presId="urn:microsoft.com/office/officeart/2018/5/layout/IconCircleLabelList"/>
    <dgm:cxn modelId="{71217210-5306-41C7-8838-38045542984D}" type="presParOf" srcId="{2F849DA3-493E-4678-A29E-4C2EC1A34DC9}" destId="{C2A1078A-C3AE-4321-970A-E3537DD8A7A1}" srcOrd="0" destOrd="0" presId="urn:microsoft.com/office/officeart/2018/5/layout/IconCircleLabelList"/>
    <dgm:cxn modelId="{7B6D2D3D-E5E1-4B47-AA3E-31E9C297CDC5}" type="presParOf" srcId="{2F849DA3-493E-4678-A29E-4C2EC1A34DC9}" destId="{DDE7221E-E5AF-4114-AD94-5D0DC2F4430C}" srcOrd="1" destOrd="0" presId="urn:microsoft.com/office/officeart/2018/5/layout/IconCircleLabelList"/>
    <dgm:cxn modelId="{AA44A830-23A1-41CF-BDEF-ED4E3F7F03C8}" type="presParOf" srcId="{2F849DA3-493E-4678-A29E-4C2EC1A34DC9}" destId="{606C685A-C82A-4264-A15D-B71F7DF673D9}" srcOrd="2" destOrd="0" presId="urn:microsoft.com/office/officeart/2018/5/layout/IconCircleLabelList"/>
    <dgm:cxn modelId="{8EF8525F-B685-474C-A0A9-A46FA827F143}" type="presParOf" srcId="{2F849DA3-493E-4678-A29E-4C2EC1A34DC9}" destId="{39E74983-AE90-4D53-890B-5240D315D901}" srcOrd="3" destOrd="0" presId="urn:microsoft.com/office/officeart/2018/5/layout/IconCircleLabelList"/>
    <dgm:cxn modelId="{AA4166BB-48EF-45DE-A055-3CB01426FB07}" type="presParOf" srcId="{2DA95FE6-8437-450A-9238-EE3DC11817A3}" destId="{A24A1511-8BDF-44C2-AC16-2710049633F9}" srcOrd="1" destOrd="0" presId="urn:microsoft.com/office/officeart/2018/5/layout/IconCircleLabelList"/>
    <dgm:cxn modelId="{3614535E-3CEF-4936-B2DD-4D45E584752D}" type="presParOf" srcId="{2DA95FE6-8437-450A-9238-EE3DC11817A3}" destId="{E064C31C-D06F-4B53-80B6-9D3559E2217E}" srcOrd="2" destOrd="0" presId="urn:microsoft.com/office/officeart/2018/5/layout/IconCircleLabelList"/>
    <dgm:cxn modelId="{D3F6785B-A587-4A55-92CE-C3F700744A7B}" type="presParOf" srcId="{E064C31C-D06F-4B53-80B6-9D3559E2217E}" destId="{DDA5F07B-1B3D-4F6B-81BB-C4509F0E07EC}" srcOrd="0" destOrd="0" presId="urn:microsoft.com/office/officeart/2018/5/layout/IconCircleLabelList"/>
    <dgm:cxn modelId="{B2C0C9BD-98A4-47D1-B327-18CFD1901297}" type="presParOf" srcId="{E064C31C-D06F-4B53-80B6-9D3559E2217E}" destId="{F919F98A-700D-4DC2-900B-7D742810416A}" srcOrd="1" destOrd="0" presId="urn:microsoft.com/office/officeart/2018/5/layout/IconCircleLabelList"/>
    <dgm:cxn modelId="{6FB3B41A-0FE6-45B2-9ECA-562EC394B4E1}" type="presParOf" srcId="{E064C31C-D06F-4B53-80B6-9D3559E2217E}" destId="{E9855693-0F93-40F1-8088-8ED1E5BB58CC}" srcOrd="2" destOrd="0" presId="urn:microsoft.com/office/officeart/2018/5/layout/IconCircleLabelList"/>
    <dgm:cxn modelId="{51CB48F0-8FFC-4268-8DE7-7BE5AA721DD9}" type="presParOf" srcId="{E064C31C-D06F-4B53-80B6-9D3559E2217E}" destId="{B83E6046-0EE2-40E8-9659-9D852EA30BE6}" srcOrd="3" destOrd="0" presId="urn:microsoft.com/office/officeart/2018/5/layout/IconCircleLabelList"/>
    <dgm:cxn modelId="{C78635A0-1854-477D-8E4A-503756B6B11D}" type="presParOf" srcId="{2DA95FE6-8437-450A-9238-EE3DC11817A3}" destId="{2F5B30E3-8361-4C2E-B55F-37BAD499E098}" srcOrd="3" destOrd="0" presId="urn:microsoft.com/office/officeart/2018/5/layout/IconCircleLabelList"/>
    <dgm:cxn modelId="{F573E661-D7F8-4230-8763-35C9EF50C9CC}" type="presParOf" srcId="{2DA95FE6-8437-450A-9238-EE3DC11817A3}" destId="{92F4D7CC-3C31-4009-8853-E30540AA479D}" srcOrd="4" destOrd="0" presId="urn:microsoft.com/office/officeart/2018/5/layout/IconCircleLabelList"/>
    <dgm:cxn modelId="{2D3E18AA-731B-4084-9DF9-87F2BF38D0CA}" type="presParOf" srcId="{92F4D7CC-3C31-4009-8853-E30540AA479D}" destId="{A9A677D3-9626-4183-9284-C27489C84096}" srcOrd="0" destOrd="0" presId="urn:microsoft.com/office/officeart/2018/5/layout/IconCircleLabelList"/>
    <dgm:cxn modelId="{3F265533-C26B-461D-9903-A901F608E489}" type="presParOf" srcId="{92F4D7CC-3C31-4009-8853-E30540AA479D}" destId="{B2B5BC1A-9F37-4B0B-94B9-7D83FBB052EE}" srcOrd="1" destOrd="0" presId="urn:microsoft.com/office/officeart/2018/5/layout/IconCircleLabelList"/>
    <dgm:cxn modelId="{D909D12D-AE5F-4274-8EB3-5194A9E45B70}" type="presParOf" srcId="{92F4D7CC-3C31-4009-8853-E30540AA479D}" destId="{BDF56A9E-422A-4342-99B2-6F47F08B0368}" srcOrd="2" destOrd="0" presId="urn:microsoft.com/office/officeart/2018/5/layout/IconCircleLabelList"/>
    <dgm:cxn modelId="{ED58A327-63B3-4D17-ABC2-0778A3E70ECD}" type="presParOf" srcId="{92F4D7CC-3C31-4009-8853-E30540AA479D}" destId="{6CE51052-C585-4D82-88F3-C7A6FC050DDC}" srcOrd="3" destOrd="0" presId="urn:microsoft.com/office/officeart/2018/5/layout/IconCircleLabelList"/>
    <dgm:cxn modelId="{6ECB53CB-6076-4A82-B980-3FBD961D79D0}" type="presParOf" srcId="{2DA95FE6-8437-450A-9238-EE3DC11817A3}" destId="{F5DFB311-2219-498D-81D8-DDA887EE503F}" srcOrd="5" destOrd="0" presId="urn:microsoft.com/office/officeart/2018/5/layout/IconCircleLabelList"/>
    <dgm:cxn modelId="{DA004972-2A77-4397-BD8A-C324C6BCDAB0}" type="presParOf" srcId="{2DA95FE6-8437-450A-9238-EE3DC11817A3}" destId="{C69B5D7D-F991-4BF7-AC5C-C57396A0C62D}" srcOrd="6" destOrd="0" presId="urn:microsoft.com/office/officeart/2018/5/layout/IconCircleLabelList"/>
    <dgm:cxn modelId="{A281403D-2727-48BE-922B-6AEEA9003F5A}" type="presParOf" srcId="{C69B5D7D-F991-4BF7-AC5C-C57396A0C62D}" destId="{C7AF1159-9399-43F5-A0CD-1B6570D71281}" srcOrd="0" destOrd="0" presId="urn:microsoft.com/office/officeart/2018/5/layout/IconCircleLabelList"/>
    <dgm:cxn modelId="{920BA636-1141-43C1-B89F-305C999579BA}" type="presParOf" srcId="{C69B5D7D-F991-4BF7-AC5C-C57396A0C62D}" destId="{BCA2ECCF-301E-415C-870A-33D8D483076A}" srcOrd="1" destOrd="0" presId="urn:microsoft.com/office/officeart/2018/5/layout/IconCircleLabelList"/>
    <dgm:cxn modelId="{CF4122C3-2BE0-41CA-BD0B-5F0D34015756}" type="presParOf" srcId="{C69B5D7D-F991-4BF7-AC5C-C57396A0C62D}" destId="{A880CDFD-AAEF-4989-B214-334F62362AF3}" srcOrd="2" destOrd="0" presId="urn:microsoft.com/office/officeart/2018/5/layout/IconCircleLabelList"/>
    <dgm:cxn modelId="{6B29788E-A97A-4B0F-A076-B31285B0B4F8}" type="presParOf" srcId="{C69B5D7D-F991-4BF7-AC5C-C57396A0C62D}" destId="{3954DCE0-6511-4BED-8328-3AC13347F7E5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7351C4F-B6E3-45BD-ADA0-6ED914D0C2DF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accent0_3" csCatId="mainScheme" phldr="1"/>
      <dgm:spPr/>
      <dgm:t>
        <a:bodyPr/>
        <a:lstStyle/>
        <a:p>
          <a:endParaRPr lang="en-US"/>
        </a:p>
      </dgm:t>
    </dgm:pt>
    <dgm:pt modelId="{D4969FC0-4809-4A90-A793-ADFFDBF800A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UltraFire</a:t>
          </a:r>
          <a:endParaRPr lang="en-US"/>
        </a:p>
      </dgm:t>
    </dgm:pt>
    <dgm:pt modelId="{941BC7AD-DE31-4B0B-8774-6A5FA5147795}" type="parTrans" cxnId="{1CA3D00F-E489-4F26-A475-3DD21074A928}">
      <dgm:prSet/>
      <dgm:spPr/>
      <dgm:t>
        <a:bodyPr/>
        <a:lstStyle/>
        <a:p>
          <a:endParaRPr lang="en-US"/>
        </a:p>
      </dgm:t>
    </dgm:pt>
    <dgm:pt modelId="{0862E483-9289-41C7-B81E-E5BAD13B5C1E}" type="sibTrans" cxnId="{1CA3D00F-E489-4F26-A475-3DD21074A928}">
      <dgm:prSet/>
      <dgm:spPr/>
      <dgm:t>
        <a:bodyPr/>
        <a:lstStyle/>
        <a:p>
          <a:endParaRPr lang="en-US"/>
        </a:p>
      </dgm:t>
    </dgm:pt>
    <dgm:pt modelId="{530A0AF9-0AAD-420E-A665-D05B52F36B1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Yocto-Snoop</a:t>
          </a:r>
          <a:endParaRPr lang="en-US"/>
        </a:p>
      </dgm:t>
    </dgm:pt>
    <dgm:pt modelId="{7E55BD38-C65B-4E70-AF5F-1E1A60A4EEA2}" type="parTrans" cxnId="{9344D743-BBD8-4BEA-8543-539DC05D9975}">
      <dgm:prSet/>
      <dgm:spPr/>
      <dgm:t>
        <a:bodyPr/>
        <a:lstStyle/>
        <a:p>
          <a:endParaRPr lang="en-US"/>
        </a:p>
      </dgm:t>
    </dgm:pt>
    <dgm:pt modelId="{10710B0A-83AA-4030-9141-F862D9F25756}" type="sibTrans" cxnId="{9344D743-BBD8-4BEA-8543-539DC05D9975}">
      <dgm:prSet/>
      <dgm:spPr/>
      <dgm:t>
        <a:bodyPr/>
        <a:lstStyle/>
        <a:p>
          <a:endParaRPr lang="en-US"/>
        </a:p>
      </dgm:t>
    </dgm:pt>
    <dgm:pt modelId="{0B6AA9B7-7CC1-4888-8CF6-80FAB121BAB7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Serial Port Monitor</a:t>
          </a:r>
          <a:endParaRPr lang="en-US"/>
        </a:p>
      </dgm:t>
    </dgm:pt>
    <dgm:pt modelId="{6C9EE246-B333-4F14-9FAB-843F36AD70ED}" type="parTrans" cxnId="{2B3F433F-473A-45E2-BD3D-F3186776925F}">
      <dgm:prSet/>
      <dgm:spPr/>
      <dgm:t>
        <a:bodyPr/>
        <a:lstStyle/>
        <a:p>
          <a:endParaRPr lang="en-US"/>
        </a:p>
      </dgm:t>
    </dgm:pt>
    <dgm:pt modelId="{7F840937-D66B-475D-AB5A-920F703EB94C}" type="sibTrans" cxnId="{2B3F433F-473A-45E2-BD3D-F3186776925F}">
      <dgm:prSet/>
      <dgm:spPr/>
      <dgm:t>
        <a:bodyPr/>
        <a:lstStyle/>
        <a:p>
          <a:endParaRPr lang="en-US"/>
        </a:p>
      </dgm:t>
    </dgm:pt>
    <dgm:pt modelId="{CA778E53-5B76-49C6-958A-DD99AF72290E}" type="pres">
      <dgm:prSet presAssocID="{C7351C4F-B6E3-45BD-ADA0-6ED914D0C2DF}" presName="root" presStyleCnt="0">
        <dgm:presLayoutVars>
          <dgm:dir/>
          <dgm:resizeHandles val="exact"/>
        </dgm:presLayoutVars>
      </dgm:prSet>
      <dgm:spPr/>
    </dgm:pt>
    <dgm:pt modelId="{CA99AA31-4754-4992-A0B7-63453D6945A8}" type="pres">
      <dgm:prSet presAssocID="{D4969FC0-4809-4A90-A793-ADFFDBF800AE}" presName="compNode" presStyleCnt="0"/>
      <dgm:spPr/>
    </dgm:pt>
    <dgm:pt modelId="{82129359-2067-4140-9DD9-5F3FC5FA3E58}" type="pres">
      <dgm:prSet presAssocID="{D4969FC0-4809-4A90-A793-ADFFDBF800AE}" presName="iconBgRect" presStyleLbl="bgShp" presStyleIdx="0" presStyleCnt="3"/>
      <dgm:spPr/>
    </dgm:pt>
    <dgm:pt modelId="{603458B0-B6CD-4966-83E1-260FF42523B5}" type="pres">
      <dgm:prSet presAssocID="{D4969FC0-4809-4A90-A793-ADFFDBF800AE}" presName="iconRect" presStyleLbl="node1" presStyleIdx="0" presStyleCnt="3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Wind Chime"/>
        </a:ext>
      </dgm:extLst>
    </dgm:pt>
    <dgm:pt modelId="{D809CA95-0265-427C-BBBF-740C55ECF563}" type="pres">
      <dgm:prSet presAssocID="{D4969FC0-4809-4A90-A793-ADFFDBF800AE}" presName="spaceRect" presStyleCnt="0"/>
      <dgm:spPr/>
    </dgm:pt>
    <dgm:pt modelId="{9C65AB63-EAD5-4283-A4B2-E5591998115D}" type="pres">
      <dgm:prSet presAssocID="{D4969FC0-4809-4A90-A793-ADFFDBF800AE}" presName="textRect" presStyleLbl="revTx" presStyleIdx="0" presStyleCnt="3">
        <dgm:presLayoutVars>
          <dgm:chMax val="1"/>
          <dgm:chPref val="1"/>
        </dgm:presLayoutVars>
      </dgm:prSet>
      <dgm:spPr/>
    </dgm:pt>
    <dgm:pt modelId="{0B5EF76B-505F-4550-93A3-C1D788E4B3D2}" type="pres">
      <dgm:prSet presAssocID="{0862E483-9289-41C7-B81E-E5BAD13B5C1E}" presName="sibTrans" presStyleCnt="0"/>
      <dgm:spPr/>
    </dgm:pt>
    <dgm:pt modelId="{EDE6BBFC-4031-4C1F-8B4A-8A1510396457}" type="pres">
      <dgm:prSet presAssocID="{530A0AF9-0AAD-420E-A665-D05B52F36B1E}" presName="compNode" presStyleCnt="0"/>
      <dgm:spPr/>
    </dgm:pt>
    <dgm:pt modelId="{0FD9A24A-2DE5-4F1A-B77F-3DAFE0BD44F6}" type="pres">
      <dgm:prSet presAssocID="{530A0AF9-0AAD-420E-A665-D05B52F36B1E}" presName="iconBgRect" presStyleLbl="bgShp" presStyleIdx="1" presStyleCnt="3"/>
      <dgm:spPr/>
    </dgm:pt>
    <dgm:pt modelId="{DEC3AE6D-9E86-4E5C-8728-24CC71B73B94}" type="pres">
      <dgm:prSet presAssocID="{530A0AF9-0AAD-420E-A665-D05B52F36B1E}" presName="iconRect" presStyleLbl="node1" presStyleIdx="1" presStyleCnt="3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Turkey"/>
        </a:ext>
      </dgm:extLst>
    </dgm:pt>
    <dgm:pt modelId="{973782C8-97A3-4E1F-9ED8-BECEF6D5619B}" type="pres">
      <dgm:prSet presAssocID="{530A0AF9-0AAD-420E-A665-D05B52F36B1E}" presName="spaceRect" presStyleCnt="0"/>
      <dgm:spPr/>
    </dgm:pt>
    <dgm:pt modelId="{A67AF4FF-6541-47FA-A1F4-F934A2F0C54A}" type="pres">
      <dgm:prSet presAssocID="{530A0AF9-0AAD-420E-A665-D05B52F36B1E}" presName="textRect" presStyleLbl="revTx" presStyleIdx="1" presStyleCnt="3">
        <dgm:presLayoutVars>
          <dgm:chMax val="1"/>
          <dgm:chPref val="1"/>
        </dgm:presLayoutVars>
      </dgm:prSet>
      <dgm:spPr/>
    </dgm:pt>
    <dgm:pt modelId="{75B5F9F3-6E6B-4439-9E6F-2145198BC3AA}" type="pres">
      <dgm:prSet presAssocID="{10710B0A-83AA-4030-9141-F862D9F25756}" presName="sibTrans" presStyleCnt="0"/>
      <dgm:spPr/>
    </dgm:pt>
    <dgm:pt modelId="{97A18B8F-DD06-4161-8BEB-D8D97A6ED8AC}" type="pres">
      <dgm:prSet presAssocID="{0B6AA9B7-7CC1-4888-8CF6-80FAB121BAB7}" presName="compNode" presStyleCnt="0"/>
      <dgm:spPr/>
    </dgm:pt>
    <dgm:pt modelId="{F98929F0-36C8-45E3-A8D2-2903B70EBFE3}" type="pres">
      <dgm:prSet presAssocID="{0B6AA9B7-7CC1-4888-8CF6-80FAB121BAB7}" presName="iconBgRect" presStyleLbl="bgShp" presStyleIdx="2" presStyleCnt="3"/>
      <dgm:spPr/>
    </dgm:pt>
    <dgm:pt modelId="{113EC4AF-BE05-48DA-83E9-CC271D176A0C}" type="pres">
      <dgm:prSet presAssocID="{0B6AA9B7-7CC1-4888-8CF6-80FAB121BAB7}" presName="iconRect" presStyleLbl="node1" presStyleIdx="2" presStyleCnt="3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omputer"/>
        </a:ext>
      </dgm:extLst>
    </dgm:pt>
    <dgm:pt modelId="{88D4345C-2122-46BB-BAE1-FBCE7541AFDE}" type="pres">
      <dgm:prSet presAssocID="{0B6AA9B7-7CC1-4888-8CF6-80FAB121BAB7}" presName="spaceRect" presStyleCnt="0"/>
      <dgm:spPr/>
    </dgm:pt>
    <dgm:pt modelId="{E9B1EE33-F449-41F4-BCB5-4C1E290FF898}" type="pres">
      <dgm:prSet presAssocID="{0B6AA9B7-7CC1-4888-8CF6-80FAB121BAB7}" presName="textRect" presStyleLbl="revTx" presStyleIdx="2" presStyleCnt="3">
        <dgm:presLayoutVars>
          <dgm:chMax val="1"/>
          <dgm:chPref val="1"/>
        </dgm:presLayoutVars>
      </dgm:prSet>
      <dgm:spPr/>
    </dgm:pt>
  </dgm:ptLst>
  <dgm:cxnLst>
    <dgm:cxn modelId="{1CA3D00F-E489-4F26-A475-3DD21074A928}" srcId="{C7351C4F-B6E3-45BD-ADA0-6ED914D0C2DF}" destId="{D4969FC0-4809-4A90-A793-ADFFDBF800AE}" srcOrd="0" destOrd="0" parTransId="{941BC7AD-DE31-4B0B-8774-6A5FA5147795}" sibTransId="{0862E483-9289-41C7-B81E-E5BAD13B5C1E}"/>
    <dgm:cxn modelId="{F4F94635-DB12-4C46-AFFC-32B226CE62E5}" type="presOf" srcId="{0B6AA9B7-7CC1-4888-8CF6-80FAB121BAB7}" destId="{E9B1EE33-F449-41F4-BCB5-4C1E290FF898}" srcOrd="0" destOrd="0" presId="urn:microsoft.com/office/officeart/2018/5/layout/IconCircleLabelList"/>
    <dgm:cxn modelId="{2B3F433F-473A-45E2-BD3D-F3186776925F}" srcId="{C7351C4F-B6E3-45BD-ADA0-6ED914D0C2DF}" destId="{0B6AA9B7-7CC1-4888-8CF6-80FAB121BAB7}" srcOrd="2" destOrd="0" parTransId="{6C9EE246-B333-4F14-9FAB-843F36AD70ED}" sibTransId="{7F840937-D66B-475D-AB5A-920F703EB94C}"/>
    <dgm:cxn modelId="{24F81843-A3C0-403A-91E6-93926F859E70}" type="presOf" srcId="{C7351C4F-B6E3-45BD-ADA0-6ED914D0C2DF}" destId="{CA778E53-5B76-49C6-958A-DD99AF72290E}" srcOrd="0" destOrd="0" presId="urn:microsoft.com/office/officeart/2018/5/layout/IconCircleLabelList"/>
    <dgm:cxn modelId="{9344D743-BBD8-4BEA-8543-539DC05D9975}" srcId="{C7351C4F-B6E3-45BD-ADA0-6ED914D0C2DF}" destId="{530A0AF9-0AAD-420E-A665-D05B52F36B1E}" srcOrd="1" destOrd="0" parTransId="{7E55BD38-C65B-4E70-AF5F-1E1A60A4EEA2}" sibTransId="{10710B0A-83AA-4030-9141-F862D9F25756}"/>
    <dgm:cxn modelId="{F7627575-A77A-45FD-BADE-49D3DBD69F7A}" type="presOf" srcId="{D4969FC0-4809-4A90-A793-ADFFDBF800AE}" destId="{9C65AB63-EAD5-4283-A4B2-E5591998115D}" srcOrd="0" destOrd="0" presId="urn:microsoft.com/office/officeart/2018/5/layout/IconCircleLabelList"/>
    <dgm:cxn modelId="{D2F9907C-7FE2-4CCA-A2B3-B478A4E9D350}" type="presOf" srcId="{530A0AF9-0AAD-420E-A665-D05B52F36B1E}" destId="{A67AF4FF-6541-47FA-A1F4-F934A2F0C54A}" srcOrd="0" destOrd="0" presId="urn:microsoft.com/office/officeart/2018/5/layout/IconCircleLabelList"/>
    <dgm:cxn modelId="{F12C2AA6-2C8D-40C7-95FA-BEE4A5226865}" type="presParOf" srcId="{CA778E53-5B76-49C6-958A-DD99AF72290E}" destId="{CA99AA31-4754-4992-A0B7-63453D6945A8}" srcOrd="0" destOrd="0" presId="urn:microsoft.com/office/officeart/2018/5/layout/IconCircleLabelList"/>
    <dgm:cxn modelId="{70E2DE0A-56D7-4368-AD06-3F2A35AC80D5}" type="presParOf" srcId="{CA99AA31-4754-4992-A0B7-63453D6945A8}" destId="{82129359-2067-4140-9DD9-5F3FC5FA3E58}" srcOrd="0" destOrd="0" presId="urn:microsoft.com/office/officeart/2018/5/layout/IconCircleLabelList"/>
    <dgm:cxn modelId="{76ED7FC4-430E-43DC-AFF1-1B2B58D18182}" type="presParOf" srcId="{CA99AA31-4754-4992-A0B7-63453D6945A8}" destId="{603458B0-B6CD-4966-83E1-260FF42523B5}" srcOrd="1" destOrd="0" presId="urn:microsoft.com/office/officeart/2018/5/layout/IconCircleLabelList"/>
    <dgm:cxn modelId="{72DEAF6C-3DC2-4817-AB50-211B7D9F0FE1}" type="presParOf" srcId="{CA99AA31-4754-4992-A0B7-63453D6945A8}" destId="{D809CA95-0265-427C-BBBF-740C55ECF563}" srcOrd="2" destOrd="0" presId="urn:microsoft.com/office/officeart/2018/5/layout/IconCircleLabelList"/>
    <dgm:cxn modelId="{81D3C406-3893-4DA6-9662-A01FB0B7D8EE}" type="presParOf" srcId="{CA99AA31-4754-4992-A0B7-63453D6945A8}" destId="{9C65AB63-EAD5-4283-A4B2-E5591998115D}" srcOrd="3" destOrd="0" presId="urn:microsoft.com/office/officeart/2018/5/layout/IconCircleLabelList"/>
    <dgm:cxn modelId="{86BAAD92-C62B-49D2-8C18-3DEA47851A95}" type="presParOf" srcId="{CA778E53-5B76-49C6-958A-DD99AF72290E}" destId="{0B5EF76B-505F-4550-93A3-C1D788E4B3D2}" srcOrd="1" destOrd="0" presId="urn:microsoft.com/office/officeart/2018/5/layout/IconCircleLabelList"/>
    <dgm:cxn modelId="{28EDD92C-E2AF-4AF1-BAE1-BE72DB3ED6BA}" type="presParOf" srcId="{CA778E53-5B76-49C6-958A-DD99AF72290E}" destId="{EDE6BBFC-4031-4C1F-8B4A-8A1510396457}" srcOrd="2" destOrd="0" presId="urn:microsoft.com/office/officeart/2018/5/layout/IconCircleLabelList"/>
    <dgm:cxn modelId="{FAB5E01B-77D7-49B0-BEE9-0ABFE0FD0C4E}" type="presParOf" srcId="{EDE6BBFC-4031-4C1F-8B4A-8A1510396457}" destId="{0FD9A24A-2DE5-4F1A-B77F-3DAFE0BD44F6}" srcOrd="0" destOrd="0" presId="urn:microsoft.com/office/officeart/2018/5/layout/IconCircleLabelList"/>
    <dgm:cxn modelId="{BACB0AA6-533D-4093-941D-354A388FE919}" type="presParOf" srcId="{EDE6BBFC-4031-4C1F-8B4A-8A1510396457}" destId="{DEC3AE6D-9E86-4E5C-8728-24CC71B73B94}" srcOrd="1" destOrd="0" presId="urn:microsoft.com/office/officeart/2018/5/layout/IconCircleLabelList"/>
    <dgm:cxn modelId="{AE78348E-A854-4D83-AAF2-18D8106AE70B}" type="presParOf" srcId="{EDE6BBFC-4031-4C1F-8B4A-8A1510396457}" destId="{973782C8-97A3-4E1F-9ED8-BECEF6D5619B}" srcOrd="2" destOrd="0" presId="urn:microsoft.com/office/officeart/2018/5/layout/IconCircleLabelList"/>
    <dgm:cxn modelId="{6D26523D-FD90-4BFC-AF5D-9062BE558011}" type="presParOf" srcId="{EDE6BBFC-4031-4C1F-8B4A-8A1510396457}" destId="{A67AF4FF-6541-47FA-A1F4-F934A2F0C54A}" srcOrd="3" destOrd="0" presId="urn:microsoft.com/office/officeart/2018/5/layout/IconCircleLabelList"/>
    <dgm:cxn modelId="{F45994A9-6083-441F-9A16-C4F17454D7B2}" type="presParOf" srcId="{CA778E53-5B76-49C6-958A-DD99AF72290E}" destId="{75B5F9F3-6E6B-4439-9E6F-2145198BC3AA}" srcOrd="3" destOrd="0" presId="urn:microsoft.com/office/officeart/2018/5/layout/IconCircleLabelList"/>
    <dgm:cxn modelId="{473F164B-B67D-42AD-93A5-2F51E1CA21C0}" type="presParOf" srcId="{CA778E53-5B76-49C6-958A-DD99AF72290E}" destId="{97A18B8F-DD06-4161-8BEB-D8D97A6ED8AC}" srcOrd="4" destOrd="0" presId="urn:microsoft.com/office/officeart/2018/5/layout/IconCircleLabelList"/>
    <dgm:cxn modelId="{A6A52143-DE7C-4188-B03E-D6D13370F8C5}" type="presParOf" srcId="{97A18B8F-DD06-4161-8BEB-D8D97A6ED8AC}" destId="{F98929F0-36C8-45E3-A8D2-2903B70EBFE3}" srcOrd="0" destOrd="0" presId="urn:microsoft.com/office/officeart/2018/5/layout/IconCircleLabelList"/>
    <dgm:cxn modelId="{5E35B5A7-7DAF-4E9E-A0DE-F0EBEA90D054}" type="presParOf" srcId="{97A18B8F-DD06-4161-8BEB-D8D97A6ED8AC}" destId="{113EC4AF-BE05-48DA-83E9-CC271D176A0C}" srcOrd="1" destOrd="0" presId="urn:microsoft.com/office/officeart/2018/5/layout/IconCircleLabelList"/>
    <dgm:cxn modelId="{24122E58-4867-4717-9EA2-49D6065C5064}" type="presParOf" srcId="{97A18B8F-DD06-4161-8BEB-D8D97A6ED8AC}" destId="{88D4345C-2122-46BB-BAE1-FBCE7541AFDE}" srcOrd="2" destOrd="0" presId="urn:microsoft.com/office/officeart/2018/5/layout/IconCircleLabelList"/>
    <dgm:cxn modelId="{9F3C6022-3B08-4D20-AA6A-2DE138739EBC}" type="presParOf" srcId="{97A18B8F-DD06-4161-8BEB-D8D97A6ED8AC}" destId="{E9B1EE33-F449-41F4-BCB5-4C1E290FF89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5584E32B-BD0F-472A-B6D0-2078F329E303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A45A2046-D2B2-4167-B107-7895ACBAD9DE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Stop thinking in decimal</a:t>
          </a:r>
          <a:endParaRPr lang="en-US"/>
        </a:p>
      </dgm:t>
    </dgm:pt>
    <dgm:pt modelId="{B602BC61-1389-4BB0-8B23-AF8BD5023C4B}" type="parTrans" cxnId="{445E442E-BD1C-49DB-9A98-77D18D287399}">
      <dgm:prSet/>
      <dgm:spPr/>
      <dgm:t>
        <a:bodyPr/>
        <a:lstStyle/>
        <a:p>
          <a:endParaRPr lang="en-US"/>
        </a:p>
      </dgm:t>
    </dgm:pt>
    <dgm:pt modelId="{722FC4C1-6842-4979-9BA8-C2950DFA88B3}" type="sibTrans" cxnId="{445E442E-BD1C-49DB-9A98-77D18D287399}">
      <dgm:prSet/>
      <dgm:spPr/>
      <dgm:t>
        <a:bodyPr/>
        <a:lstStyle/>
        <a:p>
          <a:endParaRPr lang="en-US"/>
        </a:p>
      </dgm:t>
    </dgm:pt>
    <dgm:pt modelId="{0661E001-E9CE-466F-96BE-9DA45AFCA57B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n-GB"/>
            <a:t>Find patterns</a:t>
          </a:r>
          <a:endParaRPr lang="en-US"/>
        </a:p>
      </dgm:t>
    </dgm:pt>
    <dgm:pt modelId="{F9CAD882-F77B-49D8-B19F-04582C119A6E}" type="parTrans" cxnId="{913C1C4A-D51E-418E-BFB2-FDCE8CD3942E}">
      <dgm:prSet/>
      <dgm:spPr/>
      <dgm:t>
        <a:bodyPr/>
        <a:lstStyle/>
        <a:p>
          <a:endParaRPr lang="en-US"/>
        </a:p>
      </dgm:t>
    </dgm:pt>
    <dgm:pt modelId="{3BE2E4EC-945D-4D8E-91FC-D4BBB689F41F}" type="sibTrans" cxnId="{913C1C4A-D51E-418E-BFB2-FDCE8CD3942E}">
      <dgm:prSet/>
      <dgm:spPr/>
      <dgm:t>
        <a:bodyPr/>
        <a:lstStyle/>
        <a:p>
          <a:endParaRPr lang="en-US"/>
        </a:p>
      </dgm:t>
    </dgm:pt>
    <dgm:pt modelId="{C7C7CA0D-C404-4CEC-B361-E81F68E2BB68}" type="pres">
      <dgm:prSet presAssocID="{5584E32B-BD0F-472A-B6D0-2078F329E303}" presName="root" presStyleCnt="0">
        <dgm:presLayoutVars>
          <dgm:dir/>
          <dgm:resizeHandles val="exact"/>
        </dgm:presLayoutVars>
      </dgm:prSet>
      <dgm:spPr/>
    </dgm:pt>
    <dgm:pt modelId="{54AAF807-1A75-4A5D-B1E3-32B67BF86097}" type="pres">
      <dgm:prSet presAssocID="{A45A2046-D2B2-4167-B107-7895ACBAD9DE}" presName="compNode" presStyleCnt="0"/>
      <dgm:spPr/>
    </dgm:pt>
    <dgm:pt modelId="{61DAC826-BE53-456C-A6C3-8CE599DB83ED}" type="pres">
      <dgm:prSet presAssocID="{A45A2046-D2B2-4167-B107-7895ACBAD9DE}" presName="iconBgRect" presStyleLbl="bgShp" presStyleIdx="0" presStyleCnt="2"/>
      <dgm:spPr/>
    </dgm:pt>
    <dgm:pt modelId="{1C13B1C3-B11F-4060-A7F7-5D0765DF5B1E}" type="pres">
      <dgm:prSet presAssocID="{A45A2046-D2B2-4167-B107-7895ACBAD9DE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Head with Gears"/>
        </a:ext>
      </dgm:extLst>
    </dgm:pt>
    <dgm:pt modelId="{8E37095F-F728-44EA-AD80-52803354D1B6}" type="pres">
      <dgm:prSet presAssocID="{A45A2046-D2B2-4167-B107-7895ACBAD9DE}" presName="spaceRect" presStyleCnt="0"/>
      <dgm:spPr/>
    </dgm:pt>
    <dgm:pt modelId="{B570C3DF-7537-421C-9219-2008CC38BF9B}" type="pres">
      <dgm:prSet presAssocID="{A45A2046-D2B2-4167-B107-7895ACBAD9DE}" presName="textRect" presStyleLbl="revTx" presStyleIdx="0" presStyleCnt="2">
        <dgm:presLayoutVars>
          <dgm:chMax val="1"/>
          <dgm:chPref val="1"/>
        </dgm:presLayoutVars>
      </dgm:prSet>
      <dgm:spPr/>
    </dgm:pt>
    <dgm:pt modelId="{A763788F-8581-42A7-8C18-05E7741EC6DC}" type="pres">
      <dgm:prSet presAssocID="{722FC4C1-6842-4979-9BA8-C2950DFA88B3}" presName="sibTrans" presStyleCnt="0"/>
      <dgm:spPr/>
    </dgm:pt>
    <dgm:pt modelId="{9214EE50-075E-4FF0-AC3B-0C072D3D7764}" type="pres">
      <dgm:prSet presAssocID="{0661E001-E9CE-466F-96BE-9DA45AFCA57B}" presName="compNode" presStyleCnt="0"/>
      <dgm:spPr/>
    </dgm:pt>
    <dgm:pt modelId="{185E3FE6-9188-4926-BBE5-77C348DA6DAA}" type="pres">
      <dgm:prSet presAssocID="{0661E001-E9CE-466F-96BE-9DA45AFCA57B}" presName="iconBgRect" presStyleLbl="bgShp" presStyleIdx="1" presStyleCnt="2"/>
      <dgm:spPr/>
    </dgm:pt>
    <dgm:pt modelId="{068D15A6-388B-431C-9F0F-A99EC1889CBB}" type="pres">
      <dgm:prSet presAssocID="{0661E001-E9CE-466F-96BE-9DA45AFCA57B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Magnifying glass"/>
        </a:ext>
      </dgm:extLst>
    </dgm:pt>
    <dgm:pt modelId="{DDDFD349-2892-40E0-8849-82BD49A87AEC}" type="pres">
      <dgm:prSet presAssocID="{0661E001-E9CE-466F-96BE-9DA45AFCA57B}" presName="spaceRect" presStyleCnt="0"/>
      <dgm:spPr/>
    </dgm:pt>
    <dgm:pt modelId="{105E9149-72EF-4DC6-881D-06FB36140F73}" type="pres">
      <dgm:prSet presAssocID="{0661E001-E9CE-466F-96BE-9DA45AFCA57B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445E442E-BD1C-49DB-9A98-77D18D287399}" srcId="{5584E32B-BD0F-472A-B6D0-2078F329E303}" destId="{A45A2046-D2B2-4167-B107-7895ACBAD9DE}" srcOrd="0" destOrd="0" parTransId="{B602BC61-1389-4BB0-8B23-AF8BD5023C4B}" sibTransId="{722FC4C1-6842-4979-9BA8-C2950DFA88B3}"/>
    <dgm:cxn modelId="{1EB89241-7492-41C1-879C-71192E12DE2A}" type="presOf" srcId="{A45A2046-D2B2-4167-B107-7895ACBAD9DE}" destId="{B570C3DF-7537-421C-9219-2008CC38BF9B}" srcOrd="0" destOrd="0" presId="urn:microsoft.com/office/officeart/2018/5/layout/IconCircleLabelList"/>
    <dgm:cxn modelId="{2878F369-1027-4CE4-8778-A23A5A1FC784}" type="presOf" srcId="{0661E001-E9CE-466F-96BE-9DA45AFCA57B}" destId="{105E9149-72EF-4DC6-881D-06FB36140F73}" srcOrd="0" destOrd="0" presId="urn:microsoft.com/office/officeart/2018/5/layout/IconCircleLabelList"/>
    <dgm:cxn modelId="{913C1C4A-D51E-418E-BFB2-FDCE8CD3942E}" srcId="{5584E32B-BD0F-472A-B6D0-2078F329E303}" destId="{0661E001-E9CE-466F-96BE-9DA45AFCA57B}" srcOrd="1" destOrd="0" parTransId="{F9CAD882-F77B-49D8-B19F-04582C119A6E}" sibTransId="{3BE2E4EC-945D-4D8E-91FC-D4BBB689F41F}"/>
    <dgm:cxn modelId="{F2362083-1357-4AF0-8F99-BF3753B5490D}" type="presOf" srcId="{5584E32B-BD0F-472A-B6D0-2078F329E303}" destId="{C7C7CA0D-C404-4CEC-B361-E81F68E2BB68}" srcOrd="0" destOrd="0" presId="urn:microsoft.com/office/officeart/2018/5/layout/IconCircleLabelList"/>
    <dgm:cxn modelId="{F10B8944-8FBB-4714-909B-034B0428409C}" type="presParOf" srcId="{C7C7CA0D-C404-4CEC-B361-E81F68E2BB68}" destId="{54AAF807-1A75-4A5D-B1E3-32B67BF86097}" srcOrd="0" destOrd="0" presId="urn:microsoft.com/office/officeart/2018/5/layout/IconCircleLabelList"/>
    <dgm:cxn modelId="{03D57C49-2647-4E56-8261-3ACD14FE9D03}" type="presParOf" srcId="{54AAF807-1A75-4A5D-B1E3-32B67BF86097}" destId="{61DAC826-BE53-456C-A6C3-8CE599DB83ED}" srcOrd="0" destOrd="0" presId="urn:microsoft.com/office/officeart/2018/5/layout/IconCircleLabelList"/>
    <dgm:cxn modelId="{0EBAB580-0014-4089-B8A6-4BD65091F959}" type="presParOf" srcId="{54AAF807-1A75-4A5D-B1E3-32B67BF86097}" destId="{1C13B1C3-B11F-4060-A7F7-5D0765DF5B1E}" srcOrd="1" destOrd="0" presId="urn:microsoft.com/office/officeart/2018/5/layout/IconCircleLabelList"/>
    <dgm:cxn modelId="{7998B72C-C9B3-443F-9E70-909FDED070FE}" type="presParOf" srcId="{54AAF807-1A75-4A5D-B1E3-32B67BF86097}" destId="{8E37095F-F728-44EA-AD80-52803354D1B6}" srcOrd="2" destOrd="0" presId="urn:microsoft.com/office/officeart/2018/5/layout/IconCircleLabelList"/>
    <dgm:cxn modelId="{B5815428-12F6-4E20-B6C5-B6E7E394D794}" type="presParOf" srcId="{54AAF807-1A75-4A5D-B1E3-32B67BF86097}" destId="{B570C3DF-7537-421C-9219-2008CC38BF9B}" srcOrd="3" destOrd="0" presId="urn:microsoft.com/office/officeart/2018/5/layout/IconCircleLabelList"/>
    <dgm:cxn modelId="{896A4377-1195-45B9-8F53-3F3486157C92}" type="presParOf" srcId="{C7C7CA0D-C404-4CEC-B361-E81F68E2BB68}" destId="{A763788F-8581-42A7-8C18-05E7741EC6DC}" srcOrd="1" destOrd="0" presId="urn:microsoft.com/office/officeart/2018/5/layout/IconCircleLabelList"/>
    <dgm:cxn modelId="{92275397-91BA-4A8D-96CD-ECBC7B3FC718}" type="presParOf" srcId="{C7C7CA0D-C404-4CEC-B361-E81F68E2BB68}" destId="{9214EE50-075E-4FF0-AC3B-0C072D3D7764}" srcOrd="2" destOrd="0" presId="urn:microsoft.com/office/officeart/2018/5/layout/IconCircleLabelList"/>
    <dgm:cxn modelId="{D92787BA-EF8C-4FCA-9EA5-7917500DFA62}" type="presParOf" srcId="{9214EE50-075E-4FF0-AC3B-0C072D3D7764}" destId="{185E3FE6-9188-4926-BBE5-77C348DA6DAA}" srcOrd="0" destOrd="0" presId="urn:microsoft.com/office/officeart/2018/5/layout/IconCircleLabelList"/>
    <dgm:cxn modelId="{6C8634FC-2194-4EFF-BBA2-07B1A331A33E}" type="presParOf" srcId="{9214EE50-075E-4FF0-AC3B-0C072D3D7764}" destId="{068D15A6-388B-431C-9F0F-A99EC1889CBB}" srcOrd="1" destOrd="0" presId="urn:microsoft.com/office/officeart/2018/5/layout/IconCircleLabelList"/>
    <dgm:cxn modelId="{A1BE58D1-ADCB-469F-BD1D-6BB8306F1EE0}" type="presParOf" srcId="{9214EE50-075E-4FF0-AC3B-0C072D3D7764}" destId="{DDDFD349-2892-40E0-8849-82BD49A87AEC}" srcOrd="2" destOrd="0" presId="urn:microsoft.com/office/officeart/2018/5/layout/IconCircleLabelList"/>
    <dgm:cxn modelId="{8B1DE291-F59B-482C-A5AB-27C5FFF0F816}" type="presParOf" srcId="{9214EE50-075E-4FF0-AC3B-0C072D3D7764}" destId="{105E9149-72EF-4DC6-881D-06FB36140F73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1A2B987E-7AEA-4664-A19F-DC4B55A312C3}" type="doc">
      <dgm:prSet loTypeId="urn:microsoft.com/office/officeart/2018/2/layout/IconVerticalSolidList" loCatId="icon" qsTypeId="urn:microsoft.com/office/officeart/2005/8/quickstyle/simple1" qsCatId="simple" csTypeId="urn:microsoft.com/office/officeart/2018/5/colors/Iconchunking_neutralbg_colorful5" csCatId="colorful" phldr="1"/>
      <dgm:spPr/>
      <dgm:t>
        <a:bodyPr/>
        <a:lstStyle/>
        <a:p>
          <a:endParaRPr lang="en-US"/>
        </a:p>
      </dgm:t>
    </dgm:pt>
    <dgm:pt modelId="{81DE9BD1-330D-47CD-8150-514105F48DD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Be very careful about only looking for specific bytes, what happens if a different byte is changed unexpectedly?</a:t>
          </a:r>
          <a:endParaRPr lang="en-US" dirty="0"/>
        </a:p>
      </dgm:t>
    </dgm:pt>
    <dgm:pt modelId="{0C2881B1-C18C-4C01-A57E-B020317D248B}" type="parTrans" cxnId="{5DF9E488-90E5-42FC-90ED-E6446A32DDE7}">
      <dgm:prSet/>
      <dgm:spPr/>
      <dgm:t>
        <a:bodyPr/>
        <a:lstStyle/>
        <a:p>
          <a:endParaRPr lang="en-US"/>
        </a:p>
      </dgm:t>
    </dgm:pt>
    <dgm:pt modelId="{819572FC-4D8C-4023-B874-6CA446800A43}" type="sibTrans" cxnId="{5DF9E488-90E5-42FC-90ED-E6446A32DDE7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65996BC-DA75-481F-A72B-B35ACFDAF23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Be extremely careful about fail states (Fail false or fail true?)</a:t>
          </a:r>
          <a:endParaRPr lang="en-US" dirty="0"/>
        </a:p>
      </dgm:t>
    </dgm:pt>
    <dgm:pt modelId="{5F6B3E63-F18E-40E9-9416-C3A966EA91ED}" type="parTrans" cxnId="{FC900BC2-555A-42F9-ACAA-A35501B40D6B}">
      <dgm:prSet/>
      <dgm:spPr/>
      <dgm:t>
        <a:bodyPr/>
        <a:lstStyle/>
        <a:p>
          <a:endParaRPr lang="en-US"/>
        </a:p>
      </dgm:t>
    </dgm:pt>
    <dgm:pt modelId="{D65E19AA-7E62-44D8-A82C-4A26A6CE059E}" type="sibTrans" cxnId="{FC900BC2-555A-42F9-ACAA-A35501B40D6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8AA17287-9D70-4B99-B8E8-481DCC3AFA3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 dirty="0"/>
            <a:t>Are you only testing on a single device / model? What happens if that changes?</a:t>
          </a:r>
          <a:endParaRPr lang="en-US" dirty="0"/>
        </a:p>
      </dgm:t>
    </dgm:pt>
    <dgm:pt modelId="{70EB5CBA-C4EF-44A8-B7E8-C77A86DDFBF2}" type="parTrans" cxnId="{50194B5C-D440-49FE-A66C-93A83CF0BAAB}">
      <dgm:prSet/>
      <dgm:spPr/>
      <dgm:t>
        <a:bodyPr/>
        <a:lstStyle/>
        <a:p>
          <a:endParaRPr lang="en-US"/>
        </a:p>
      </dgm:t>
    </dgm:pt>
    <dgm:pt modelId="{439408BA-EC99-4D38-A523-E8E0438CE437}" type="sibTrans" cxnId="{50194B5C-D440-49FE-A66C-93A83CF0BAAB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7BBFE82D-57E3-4B38-B222-D4604604F715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What happens if the checksum fails?</a:t>
          </a:r>
          <a:endParaRPr lang="en-US"/>
        </a:p>
      </dgm:t>
    </dgm:pt>
    <dgm:pt modelId="{FA869054-C977-4B68-8394-44CC0791CE57}" type="parTrans" cxnId="{6281B3A1-4F71-4719-B55F-2AD60932ABBF}">
      <dgm:prSet/>
      <dgm:spPr/>
      <dgm:t>
        <a:bodyPr/>
        <a:lstStyle/>
        <a:p>
          <a:endParaRPr lang="en-US"/>
        </a:p>
      </dgm:t>
    </dgm:pt>
    <dgm:pt modelId="{D20E29E6-D642-46A4-842A-D19A8998F5DE}" type="sibTrans" cxnId="{6281B3A1-4F71-4719-B55F-2AD60932ABBF}">
      <dgm:prSet/>
      <dgm:spPr/>
      <dgm:t>
        <a:bodyPr/>
        <a:lstStyle/>
        <a:p>
          <a:pPr>
            <a:lnSpc>
              <a:spcPct val="100000"/>
            </a:lnSpc>
          </a:pPr>
          <a:endParaRPr lang="en-US"/>
        </a:p>
      </dgm:t>
    </dgm:pt>
    <dgm:pt modelId="{C7B62293-4AFE-43E2-BEF8-61A7B9F6A592}">
      <dgm:prSet/>
      <dgm:spPr/>
      <dgm:t>
        <a:bodyPr/>
        <a:lstStyle/>
        <a:p>
          <a:pPr>
            <a:lnSpc>
              <a:spcPct val="100000"/>
            </a:lnSpc>
          </a:pPr>
          <a:r>
            <a:rPr lang="en-GB"/>
            <a:t>What happens if the device sends back old data (it can’t keep up?)</a:t>
          </a:r>
          <a:endParaRPr lang="en-US"/>
        </a:p>
      </dgm:t>
    </dgm:pt>
    <dgm:pt modelId="{EF1055D2-0A88-4A80-92AA-8B3380237037}" type="parTrans" cxnId="{BA406FEB-1C53-4CBB-8E35-B8366EBF4F0E}">
      <dgm:prSet/>
      <dgm:spPr/>
      <dgm:t>
        <a:bodyPr/>
        <a:lstStyle/>
        <a:p>
          <a:endParaRPr lang="en-US"/>
        </a:p>
      </dgm:t>
    </dgm:pt>
    <dgm:pt modelId="{05C562C9-F3F4-451D-87F4-6D1E09797AF0}" type="sibTrans" cxnId="{BA406FEB-1C53-4CBB-8E35-B8366EBF4F0E}">
      <dgm:prSet/>
      <dgm:spPr/>
      <dgm:t>
        <a:bodyPr/>
        <a:lstStyle/>
        <a:p>
          <a:endParaRPr lang="en-US"/>
        </a:p>
      </dgm:t>
    </dgm:pt>
    <dgm:pt modelId="{5179EDC1-BD77-4E63-A02C-99660AB9035D}" type="pres">
      <dgm:prSet presAssocID="{1A2B987E-7AEA-4664-A19F-DC4B55A312C3}" presName="root" presStyleCnt="0">
        <dgm:presLayoutVars>
          <dgm:dir/>
          <dgm:resizeHandles val="exact"/>
        </dgm:presLayoutVars>
      </dgm:prSet>
      <dgm:spPr/>
    </dgm:pt>
    <dgm:pt modelId="{BDFF90AF-8383-4699-8BE0-83423A699E1C}" type="pres">
      <dgm:prSet presAssocID="{81DE9BD1-330D-47CD-8150-514105F48DD2}" presName="compNode" presStyleCnt="0"/>
      <dgm:spPr/>
    </dgm:pt>
    <dgm:pt modelId="{3E451FAF-D677-4851-BF3A-0D703806870D}" type="pres">
      <dgm:prSet presAssocID="{81DE9BD1-330D-47CD-8150-514105F48DD2}" presName="bgRect" presStyleLbl="bgShp" presStyleIdx="0" presStyleCnt="5"/>
      <dgm:spPr/>
    </dgm:pt>
    <dgm:pt modelId="{E0133F08-47D2-4D81-8B81-837CF9FFA566}" type="pres">
      <dgm:prSet presAssocID="{81DE9BD1-330D-47CD-8150-514105F48DD2}" presName="iconRect" presStyleLbl="node1" presStyleIdx="0" presStyleCnt="5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Speed Bump"/>
        </a:ext>
      </dgm:extLst>
    </dgm:pt>
    <dgm:pt modelId="{F0C3FEEE-CF3D-44AF-BC9E-4BDBC3BBB5DA}" type="pres">
      <dgm:prSet presAssocID="{81DE9BD1-330D-47CD-8150-514105F48DD2}" presName="spaceRect" presStyleCnt="0"/>
      <dgm:spPr/>
    </dgm:pt>
    <dgm:pt modelId="{CF217DE6-0E51-4E73-8ADA-77FBEAF7F8A5}" type="pres">
      <dgm:prSet presAssocID="{81DE9BD1-330D-47CD-8150-514105F48DD2}" presName="parTx" presStyleLbl="revTx" presStyleIdx="0" presStyleCnt="5">
        <dgm:presLayoutVars>
          <dgm:chMax val="0"/>
          <dgm:chPref val="0"/>
        </dgm:presLayoutVars>
      </dgm:prSet>
      <dgm:spPr/>
    </dgm:pt>
    <dgm:pt modelId="{D4D60F5D-2429-4E50-AD1E-969BD9FBE335}" type="pres">
      <dgm:prSet presAssocID="{819572FC-4D8C-4023-B874-6CA446800A43}" presName="sibTrans" presStyleCnt="0"/>
      <dgm:spPr/>
    </dgm:pt>
    <dgm:pt modelId="{0838E13D-97FB-46A8-BFBB-94599BC2C010}" type="pres">
      <dgm:prSet presAssocID="{865996BC-DA75-481F-A72B-B35ACFDAF232}" presName="compNode" presStyleCnt="0"/>
      <dgm:spPr/>
    </dgm:pt>
    <dgm:pt modelId="{1F366B3C-4242-41DF-86D9-BCC9A96DDEEA}" type="pres">
      <dgm:prSet presAssocID="{865996BC-DA75-481F-A72B-B35ACFDAF232}" presName="bgRect" presStyleLbl="bgShp" presStyleIdx="1" presStyleCnt="5"/>
      <dgm:spPr/>
    </dgm:pt>
    <dgm:pt modelId="{7F46FC53-2886-41C3-B7B7-ED57F5D658A9}" type="pres">
      <dgm:prSet presAssocID="{865996BC-DA75-481F-A72B-B35ACFDAF232}" presName="iconRect" presStyleLbl="node1" presStyleIdx="1" presStyleCnt="5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lose"/>
        </a:ext>
      </dgm:extLst>
    </dgm:pt>
    <dgm:pt modelId="{E89A6848-D40C-4CEE-A981-3F0BF4D5135F}" type="pres">
      <dgm:prSet presAssocID="{865996BC-DA75-481F-A72B-B35ACFDAF232}" presName="spaceRect" presStyleCnt="0"/>
      <dgm:spPr/>
    </dgm:pt>
    <dgm:pt modelId="{1B07DFE3-B49A-4A1E-9156-D5C72BF285C8}" type="pres">
      <dgm:prSet presAssocID="{865996BC-DA75-481F-A72B-B35ACFDAF232}" presName="parTx" presStyleLbl="revTx" presStyleIdx="1" presStyleCnt="5">
        <dgm:presLayoutVars>
          <dgm:chMax val="0"/>
          <dgm:chPref val="0"/>
        </dgm:presLayoutVars>
      </dgm:prSet>
      <dgm:spPr/>
    </dgm:pt>
    <dgm:pt modelId="{346E0053-AE2C-4E73-9834-C280AADFD88B}" type="pres">
      <dgm:prSet presAssocID="{D65E19AA-7E62-44D8-A82C-4A26A6CE059E}" presName="sibTrans" presStyleCnt="0"/>
      <dgm:spPr/>
    </dgm:pt>
    <dgm:pt modelId="{ABF9A2E8-B072-493A-9BD9-B30437D3EDB1}" type="pres">
      <dgm:prSet presAssocID="{8AA17287-9D70-4B99-B8E8-481DCC3AFA35}" presName="compNode" presStyleCnt="0"/>
      <dgm:spPr/>
    </dgm:pt>
    <dgm:pt modelId="{06253E8B-B6EF-4312-85BA-EE4905C97D7D}" type="pres">
      <dgm:prSet presAssocID="{8AA17287-9D70-4B99-B8E8-481DCC3AFA35}" presName="bgRect" presStyleLbl="bgShp" presStyleIdx="2" presStyleCnt="5"/>
      <dgm:spPr/>
    </dgm:pt>
    <dgm:pt modelId="{A74F98C0-5435-40BC-8EC3-6DCEB7E45319}" type="pres">
      <dgm:prSet presAssocID="{8AA17287-9D70-4B99-B8E8-481DCC3AFA35}" presName="iconRect" presStyleLbl="node1" presStyleIdx="2" presStyleCnt="5"/>
      <dgm:spPr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Disconnected"/>
        </a:ext>
      </dgm:extLst>
    </dgm:pt>
    <dgm:pt modelId="{23E5575D-545B-46E5-8F27-EE6448C19EF4}" type="pres">
      <dgm:prSet presAssocID="{8AA17287-9D70-4B99-B8E8-481DCC3AFA35}" presName="spaceRect" presStyleCnt="0"/>
      <dgm:spPr/>
    </dgm:pt>
    <dgm:pt modelId="{29E75FD0-C945-47E5-B8CB-8B651B5BDE13}" type="pres">
      <dgm:prSet presAssocID="{8AA17287-9D70-4B99-B8E8-481DCC3AFA35}" presName="parTx" presStyleLbl="revTx" presStyleIdx="2" presStyleCnt="5">
        <dgm:presLayoutVars>
          <dgm:chMax val="0"/>
          <dgm:chPref val="0"/>
        </dgm:presLayoutVars>
      </dgm:prSet>
      <dgm:spPr/>
    </dgm:pt>
    <dgm:pt modelId="{4D1C9AEF-B1C4-4BB3-9459-0F8014848C9E}" type="pres">
      <dgm:prSet presAssocID="{439408BA-EC99-4D38-A523-E8E0438CE437}" presName="sibTrans" presStyleCnt="0"/>
      <dgm:spPr/>
    </dgm:pt>
    <dgm:pt modelId="{1EDDC752-7C64-45F9-B195-3A19111EE037}" type="pres">
      <dgm:prSet presAssocID="{7BBFE82D-57E3-4B38-B222-D4604604F715}" presName="compNode" presStyleCnt="0"/>
      <dgm:spPr/>
    </dgm:pt>
    <dgm:pt modelId="{6C64B64E-C346-4BDD-BAC0-02945C918A45}" type="pres">
      <dgm:prSet presAssocID="{7BBFE82D-57E3-4B38-B222-D4604604F715}" presName="bgRect" presStyleLbl="bgShp" presStyleIdx="3" presStyleCnt="5"/>
      <dgm:spPr/>
    </dgm:pt>
    <dgm:pt modelId="{81C4382F-6088-473B-B7BE-CDAAB7315D06}" type="pres">
      <dgm:prSet presAssocID="{7BBFE82D-57E3-4B38-B222-D4604604F715}" presName="iconRect" presStyleLbl="node1" presStyleIdx="3" presStyleCnt="5"/>
      <dgm:spPr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Irritant"/>
        </a:ext>
      </dgm:extLst>
    </dgm:pt>
    <dgm:pt modelId="{9EFADB8B-6A90-4136-9F0E-5FC5EB51995F}" type="pres">
      <dgm:prSet presAssocID="{7BBFE82D-57E3-4B38-B222-D4604604F715}" presName="spaceRect" presStyleCnt="0"/>
      <dgm:spPr/>
    </dgm:pt>
    <dgm:pt modelId="{49892EDF-FF80-4500-8170-80E748BE361A}" type="pres">
      <dgm:prSet presAssocID="{7BBFE82D-57E3-4B38-B222-D4604604F715}" presName="parTx" presStyleLbl="revTx" presStyleIdx="3" presStyleCnt="5">
        <dgm:presLayoutVars>
          <dgm:chMax val="0"/>
          <dgm:chPref val="0"/>
        </dgm:presLayoutVars>
      </dgm:prSet>
      <dgm:spPr/>
    </dgm:pt>
    <dgm:pt modelId="{1995DF19-D0DB-4B61-BAC8-575D50350036}" type="pres">
      <dgm:prSet presAssocID="{D20E29E6-D642-46A4-842A-D19A8998F5DE}" presName="sibTrans" presStyleCnt="0"/>
      <dgm:spPr/>
    </dgm:pt>
    <dgm:pt modelId="{10A24327-DA69-40A8-AEEE-6610B02FE289}" type="pres">
      <dgm:prSet presAssocID="{C7B62293-4AFE-43E2-BEF8-61A7B9F6A592}" presName="compNode" presStyleCnt="0"/>
      <dgm:spPr/>
    </dgm:pt>
    <dgm:pt modelId="{643E8CA5-3102-4A9F-B510-DBED78E285C7}" type="pres">
      <dgm:prSet presAssocID="{C7B62293-4AFE-43E2-BEF8-61A7B9F6A592}" presName="bgRect" presStyleLbl="bgShp" presStyleIdx="4" presStyleCnt="5"/>
      <dgm:spPr/>
    </dgm:pt>
    <dgm:pt modelId="{C0A10EE9-4DB3-4A92-8F6A-9278DBBDCDDC}" type="pres">
      <dgm:prSet presAssocID="{C7B62293-4AFE-43E2-BEF8-61A7B9F6A592}" presName="iconRect" presStyleLbl="node1" presStyleIdx="4" presStyleCnt="5"/>
      <dgm:spPr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Processor"/>
        </a:ext>
      </dgm:extLst>
    </dgm:pt>
    <dgm:pt modelId="{6FE75B72-8654-41D4-9AED-2B8D0A122EBA}" type="pres">
      <dgm:prSet presAssocID="{C7B62293-4AFE-43E2-BEF8-61A7B9F6A592}" presName="spaceRect" presStyleCnt="0"/>
      <dgm:spPr/>
    </dgm:pt>
    <dgm:pt modelId="{B1BF0041-BADF-410C-84C3-DA99151C1D5A}" type="pres">
      <dgm:prSet presAssocID="{C7B62293-4AFE-43E2-BEF8-61A7B9F6A592}" presName="parTx" presStyleLbl="revTx" presStyleIdx="4" presStyleCnt="5">
        <dgm:presLayoutVars>
          <dgm:chMax val="0"/>
          <dgm:chPref val="0"/>
        </dgm:presLayoutVars>
      </dgm:prSet>
      <dgm:spPr/>
    </dgm:pt>
  </dgm:ptLst>
  <dgm:cxnLst>
    <dgm:cxn modelId="{A62F1522-3512-4E21-B0E2-118BFDBAF053}" type="presOf" srcId="{1A2B987E-7AEA-4664-A19F-DC4B55A312C3}" destId="{5179EDC1-BD77-4E63-A02C-99660AB9035D}" srcOrd="0" destOrd="0" presId="urn:microsoft.com/office/officeart/2018/2/layout/IconVerticalSolidList"/>
    <dgm:cxn modelId="{50194B5C-D440-49FE-A66C-93A83CF0BAAB}" srcId="{1A2B987E-7AEA-4664-A19F-DC4B55A312C3}" destId="{8AA17287-9D70-4B99-B8E8-481DCC3AFA35}" srcOrd="2" destOrd="0" parTransId="{70EB5CBA-C4EF-44A8-B7E8-C77A86DDFBF2}" sibTransId="{439408BA-EC99-4D38-A523-E8E0438CE437}"/>
    <dgm:cxn modelId="{0FEF6E68-7E95-4D63-8AD5-BF86B9773F12}" type="presOf" srcId="{865996BC-DA75-481F-A72B-B35ACFDAF232}" destId="{1B07DFE3-B49A-4A1E-9156-D5C72BF285C8}" srcOrd="0" destOrd="0" presId="urn:microsoft.com/office/officeart/2018/2/layout/IconVerticalSolidList"/>
    <dgm:cxn modelId="{1BF19C6C-2512-4D61-BECB-51F2D5583718}" type="presOf" srcId="{7BBFE82D-57E3-4B38-B222-D4604604F715}" destId="{49892EDF-FF80-4500-8170-80E748BE361A}" srcOrd="0" destOrd="0" presId="urn:microsoft.com/office/officeart/2018/2/layout/IconVerticalSolidList"/>
    <dgm:cxn modelId="{CEEF2B6F-B42D-405C-BF13-E393E6AF42A5}" type="presOf" srcId="{C7B62293-4AFE-43E2-BEF8-61A7B9F6A592}" destId="{B1BF0041-BADF-410C-84C3-DA99151C1D5A}" srcOrd="0" destOrd="0" presId="urn:microsoft.com/office/officeart/2018/2/layout/IconVerticalSolidList"/>
    <dgm:cxn modelId="{05CB8653-0A24-454F-8CFD-7F159C8D3743}" type="presOf" srcId="{81DE9BD1-330D-47CD-8150-514105F48DD2}" destId="{CF217DE6-0E51-4E73-8ADA-77FBEAF7F8A5}" srcOrd="0" destOrd="0" presId="urn:microsoft.com/office/officeart/2018/2/layout/IconVerticalSolidList"/>
    <dgm:cxn modelId="{5DF9E488-90E5-42FC-90ED-E6446A32DDE7}" srcId="{1A2B987E-7AEA-4664-A19F-DC4B55A312C3}" destId="{81DE9BD1-330D-47CD-8150-514105F48DD2}" srcOrd="0" destOrd="0" parTransId="{0C2881B1-C18C-4C01-A57E-B020317D248B}" sibTransId="{819572FC-4D8C-4023-B874-6CA446800A43}"/>
    <dgm:cxn modelId="{6281B3A1-4F71-4719-B55F-2AD60932ABBF}" srcId="{1A2B987E-7AEA-4664-A19F-DC4B55A312C3}" destId="{7BBFE82D-57E3-4B38-B222-D4604604F715}" srcOrd="3" destOrd="0" parTransId="{FA869054-C977-4B68-8394-44CC0791CE57}" sibTransId="{D20E29E6-D642-46A4-842A-D19A8998F5DE}"/>
    <dgm:cxn modelId="{0FFE8FA3-09BB-46AE-9319-923DF69D391B}" type="presOf" srcId="{8AA17287-9D70-4B99-B8E8-481DCC3AFA35}" destId="{29E75FD0-C945-47E5-B8CB-8B651B5BDE13}" srcOrd="0" destOrd="0" presId="urn:microsoft.com/office/officeart/2018/2/layout/IconVerticalSolidList"/>
    <dgm:cxn modelId="{FC900BC2-555A-42F9-ACAA-A35501B40D6B}" srcId="{1A2B987E-7AEA-4664-A19F-DC4B55A312C3}" destId="{865996BC-DA75-481F-A72B-B35ACFDAF232}" srcOrd="1" destOrd="0" parTransId="{5F6B3E63-F18E-40E9-9416-C3A966EA91ED}" sibTransId="{D65E19AA-7E62-44D8-A82C-4A26A6CE059E}"/>
    <dgm:cxn modelId="{BA406FEB-1C53-4CBB-8E35-B8366EBF4F0E}" srcId="{1A2B987E-7AEA-4664-A19F-DC4B55A312C3}" destId="{C7B62293-4AFE-43E2-BEF8-61A7B9F6A592}" srcOrd="4" destOrd="0" parTransId="{EF1055D2-0A88-4A80-92AA-8B3380237037}" sibTransId="{05C562C9-F3F4-451D-87F4-6D1E09797AF0}"/>
    <dgm:cxn modelId="{0E527483-1BC3-4512-83F8-12A6C83AAB16}" type="presParOf" srcId="{5179EDC1-BD77-4E63-A02C-99660AB9035D}" destId="{BDFF90AF-8383-4699-8BE0-83423A699E1C}" srcOrd="0" destOrd="0" presId="urn:microsoft.com/office/officeart/2018/2/layout/IconVerticalSolidList"/>
    <dgm:cxn modelId="{462853DD-8E49-4D0B-9A5A-C8666A4FCF83}" type="presParOf" srcId="{BDFF90AF-8383-4699-8BE0-83423A699E1C}" destId="{3E451FAF-D677-4851-BF3A-0D703806870D}" srcOrd="0" destOrd="0" presId="urn:microsoft.com/office/officeart/2018/2/layout/IconVerticalSolidList"/>
    <dgm:cxn modelId="{542B6DB2-9CAE-4395-96A5-9DA3AD2A8298}" type="presParOf" srcId="{BDFF90AF-8383-4699-8BE0-83423A699E1C}" destId="{E0133F08-47D2-4D81-8B81-837CF9FFA566}" srcOrd="1" destOrd="0" presId="urn:microsoft.com/office/officeart/2018/2/layout/IconVerticalSolidList"/>
    <dgm:cxn modelId="{366DDD54-901A-43BE-9609-10141BE56A27}" type="presParOf" srcId="{BDFF90AF-8383-4699-8BE0-83423A699E1C}" destId="{F0C3FEEE-CF3D-44AF-BC9E-4BDBC3BBB5DA}" srcOrd="2" destOrd="0" presId="urn:microsoft.com/office/officeart/2018/2/layout/IconVerticalSolidList"/>
    <dgm:cxn modelId="{2FB68BAA-3222-4D98-809C-B6FFDF1E7A64}" type="presParOf" srcId="{BDFF90AF-8383-4699-8BE0-83423A699E1C}" destId="{CF217DE6-0E51-4E73-8ADA-77FBEAF7F8A5}" srcOrd="3" destOrd="0" presId="urn:microsoft.com/office/officeart/2018/2/layout/IconVerticalSolidList"/>
    <dgm:cxn modelId="{750F6897-6B68-4666-ABE3-CA062CF7951C}" type="presParOf" srcId="{5179EDC1-BD77-4E63-A02C-99660AB9035D}" destId="{D4D60F5D-2429-4E50-AD1E-969BD9FBE335}" srcOrd="1" destOrd="0" presId="urn:microsoft.com/office/officeart/2018/2/layout/IconVerticalSolidList"/>
    <dgm:cxn modelId="{5CAD8332-E37A-408C-97EB-DE2E1009EE9C}" type="presParOf" srcId="{5179EDC1-BD77-4E63-A02C-99660AB9035D}" destId="{0838E13D-97FB-46A8-BFBB-94599BC2C010}" srcOrd="2" destOrd="0" presId="urn:microsoft.com/office/officeart/2018/2/layout/IconVerticalSolidList"/>
    <dgm:cxn modelId="{65FD75EF-0237-4E5E-A80E-00F61407BFEC}" type="presParOf" srcId="{0838E13D-97FB-46A8-BFBB-94599BC2C010}" destId="{1F366B3C-4242-41DF-86D9-BCC9A96DDEEA}" srcOrd="0" destOrd="0" presId="urn:microsoft.com/office/officeart/2018/2/layout/IconVerticalSolidList"/>
    <dgm:cxn modelId="{AA1C6132-5045-49D4-8A8B-E5B4F0DD925D}" type="presParOf" srcId="{0838E13D-97FB-46A8-BFBB-94599BC2C010}" destId="{7F46FC53-2886-41C3-B7B7-ED57F5D658A9}" srcOrd="1" destOrd="0" presId="urn:microsoft.com/office/officeart/2018/2/layout/IconVerticalSolidList"/>
    <dgm:cxn modelId="{0B219896-1395-4441-86B9-224F63686DAD}" type="presParOf" srcId="{0838E13D-97FB-46A8-BFBB-94599BC2C010}" destId="{E89A6848-D40C-4CEE-A981-3F0BF4D5135F}" srcOrd="2" destOrd="0" presId="urn:microsoft.com/office/officeart/2018/2/layout/IconVerticalSolidList"/>
    <dgm:cxn modelId="{1B092E49-A92E-4C3F-9C0C-499CC4B4FD0A}" type="presParOf" srcId="{0838E13D-97FB-46A8-BFBB-94599BC2C010}" destId="{1B07DFE3-B49A-4A1E-9156-D5C72BF285C8}" srcOrd="3" destOrd="0" presId="urn:microsoft.com/office/officeart/2018/2/layout/IconVerticalSolidList"/>
    <dgm:cxn modelId="{45AA77E5-49EE-4CC0-8BA1-C9DDD0CB035C}" type="presParOf" srcId="{5179EDC1-BD77-4E63-A02C-99660AB9035D}" destId="{346E0053-AE2C-4E73-9834-C280AADFD88B}" srcOrd="3" destOrd="0" presId="urn:microsoft.com/office/officeart/2018/2/layout/IconVerticalSolidList"/>
    <dgm:cxn modelId="{91D14216-92BB-4991-BDC3-6C2466B6CC43}" type="presParOf" srcId="{5179EDC1-BD77-4E63-A02C-99660AB9035D}" destId="{ABF9A2E8-B072-493A-9BD9-B30437D3EDB1}" srcOrd="4" destOrd="0" presId="urn:microsoft.com/office/officeart/2018/2/layout/IconVerticalSolidList"/>
    <dgm:cxn modelId="{E90CA7FE-D347-4F20-97C2-39D7363427B7}" type="presParOf" srcId="{ABF9A2E8-B072-493A-9BD9-B30437D3EDB1}" destId="{06253E8B-B6EF-4312-85BA-EE4905C97D7D}" srcOrd="0" destOrd="0" presId="urn:microsoft.com/office/officeart/2018/2/layout/IconVerticalSolidList"/>
    <dgm:cxn modelId="{ADBC6F73-7451-4049-B70E-32A38DDB54F5}" type="presParOf" srcId="{ABF9A2E8-B072-493A-9BD9-B30437D3EDB1}" destId="{A74F98C0-5435-40BC-8EC3-6DCEB7E45319}" srcOrd="1" destOrd="0" presId="urn:microsoft.com/office/officeart/2018/2/layout/IconVerticalSolidList"/>
    <dgm:cxn modelId="{07CA83EF-FA25-47EF-81F3-0F1D9265AAE0}" type="presParOf" srcId="{ABF9A2E8-B072-493A-9BD9-B30437D3EDB1}" destId="{23E5575D-545B-46E5-8F27-EE6448C19EF4}" srcOrd="2" destOrd="0" presId="urn:microsoft.com/office/officeart/2018/2/layout/IconVerticalSolidList"/>
    <dgm:cxn modelId="{A858227A-EC2D-4FED-8009-7B3C095E70A8}" type="presParOf" srcId="{ABF9A2E8-B072-493A-9BD9-B30437D3EDB1}" destId="{29E75FD0-C945-47E5-B8CB-8B651B5BDE13}" srcOrd="3" destOrd="0" presId="urn:microsoft.com/office/officeart/2018/2/layout/IconVerticalSolidList"/>
    <dgm:cxn modelId="{C6180134-A017-4E82-AA06-FBD491B874AD}" type="presParOf" srcId="{5179EDC1-BD77-4E63-A02C-99660AB9035D}" destId="{4D1C9AEF-B1C4-4BB3-9459-0F8014848C9E}" srcOrd="5" destOrd="0" presId="urn:microsoft.com/office/officeart/2018/2/layout/IconVerticalSolidList"/>
    <dgm:cxn modelId="{29BB3B79-1B78-4E13-8EAB-6846EBF05561}" type="presParOf" srcId="{5179EDC1-BD77-4E63-A02C-99660AB9035D}" destId="{1EDDC752-7C64-45F9-B195-3A19111EE037}" srcOrd="6" destOrd="0" presId="urn:microsoft.com/office/officeart/2018/2/layout/IconVerticalSolidList"/>
    <dgm:cxn modelId="{475339B1-BD32-44A6-A124-32E6C5065072}" type="presParOf" srcId="{1EDDC752-7C64-45F9-B195-3A19111EE037}" destId="{6C64B64E-C346-4BDD-BAC0-02945C918A45}" srcOrd="0" destOrd="0" presId="urn:microsoft.com/office/officeart/2018/2/layout/IconVerticalSolidList"/>
    <dgm:cxn modelId="{9CB85D96-2ED1-4DB2-956D-58508CB7B0A3}" type="presParOf" srcId="{1EDDC752-7C64-45F9-B195-3A19111EE037}" destId="{81C4382F-6088-473B-B7BE-CDAAB7315D06}" srcOrd="1" destOrd="0" presId="urn:microsoft.com/office/officeart/2018/2/layout/IconVerticalSolidList"/>
    <dgm:cxn modelId="{11AE7307-861E-4409-B329-BD8C0E498041}" type="presParOf" srcId="{1EDDC752-7C64-45F9-B195-3A19111EE037}" destId="{9EFADB8B-6A90-4136-9F0E-5FC5EB51995F}" srcOrd="2" destOrd="0" presId="urn:microsoft.com/office/officeart/2018/2/layout/IconVerticalSolidList"/>
    <dgm:cxn modelId="{90331FA3-3F54-4566-897B-190A12D59616}" type="presParOf" srcId="{1EDDC752-7C64-45F9-B195-3A19111EE037}" destId="{49892EDF-FF80-4500-8170-80E748BE361A}" srcOrd="3" destOrd="0" presId="urn:microsoft.com/office/officeart/2018/2/layout/IconVerticalSolidList"/>
    <dgm:cxn modelId="{5BE26FB8-56F4-4932-8DE5-1E850DEE7DBC}" type="presParOf" srcId="{5179EDC1-BD77-4E63-A02C-99660AB9035D}" destId="{1995DF19-D0DB-4B61-BAC8-575D50350036}" srcOrd="7" destOrd="0" presId="urn:microsoft.com/office/officeart/2018/2/layout/IconVerticalSolidList"/>
    <dgm:cxn modelId="{39265F63-CFBB-4A9A-9069-6344757868BE}" type="presParOf" srcId="{5179EDC1-BD77-4E63-A02C-99660AB9035D}" destId="{10A24327-DA69-40A8-AEEE-6610B02FE289}" srcOrd="8" destOrd="0" presId="urn:microsoft.com/office/officeart/2018/2/layout/IconVerticalSolidList"/>
    <dgm:cxn modelId="{3761FE62-7FDE-46BB-9187-0EB83B72458F}" type="presParOf" srcId="{10A24327-DA69-40A8-AEEE-6610B02FE289}" destId="{643E8CA5-3102-4A9F-B510-DBED78E285C7}" srcOrd="0" destOrd="0" presId="urn:microsoft.com/office/officeart/2018/2/layout/IconVerticalSolidList"/>
    <dgm:cxn modelId="{80258F56-2216-48BD-A2E5-5B5269C66969}" type="presParOf" srcId="{10A24327-DA69-40A8-AEEE-6610B02FE289}" destId="{C0A10EE9-4DB3-4A92-8F6A-9278DBBDCDDC}" srcOrd="1" destOrd="0" presId="urn:microsoft.com/office/officeart/2018/2/layout/IconVerticalSolidList"/>
    <dgm:cxn modelId="{088C6C53-1427-444E-8B86-5176A8C066BF}" type="presParOf" srcId="{10A24327-DA69-40A8-AEEE-6610B02FE289}" destId="{6FE75B72-8654-41D4-9AED-2B8D0A122EBA}" srcOrd="2" destOrd="0" presId="urn:microsoft.com/office/officeart/2018/2/layout/IconVerticalSolidList"/>
    <dgm:cxn modelId="{1A435C16-B58F-4E1C-BE0A-FEC981CFF733}" type="presParOf" srcId="{10A24327-DA69-40A8-AEEE-6610B02FE289}" destId="{B1BF0041-BADF-410C-84C3-DA99151C1D5A}" srcOrd="3" destOrd="0" presId="urn:microsoft.com/office/officeart/2018/2/layout/IconVerticalSolidLis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2A1078A-C3AE-4321-970A-E3537DD8A7A1}">
      <dsp:nvSpPr>
        <dsp:cNvPr id="0" name=""/>
        <dsp:cNvSpPr/>
      </dsp:nvSpPr>
      <dsp:spPr>
        <a:xfrm>
          <a:off x="973190" y="851541"/>
          <a:ext cx="1264141" cy="126414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DE7221E-E5AF-4114-AD94-5D0DC2F4430C}">
      <dsp:nvSpPr>
        <dsp:cNvPr id="0" name=""/>
        <dsp:cNvSpPr/>
      </dsp:nvSpPr>
      <dsp:spPr>
        <a:xfrm>
          <a:off x="1242597" y="1120949"/>
          <a:ext cx="725326" cy="725326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E74983-AE90-4D53-890B-5240D315D901}">
      <dsp:nvSpPr>
        <dsp:cNvPr id="0" name=""/>
        <dsp:cNvSpPr/>
      </dsp:nvSpPr>
      <dsp:spPr>
        <a:xfrm>
          <a:off x="569079" y="2509432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700" kern="1200"/>
            <a:t>Laptop</a:t>
          </a:r>
          <a:endParaRPr lang="en-US" sz="2700" kern="1200"/>
        </a:p>
      </dsp:txBody>
      <dsp:txXfrm>
        <a:off x="569079" y="2509432"/>
        <a:ext cx="2072362" cy="720000"/>
      </dsp:txXfrm>
    </dsp:sp>
    <dsp:sp modelId="{DDA5F07B-1B3D-4F6B-81BB-C4509F0E07EC}">
      <dsp:nvSpPr>
        <dsp:cNvPr id="0" name=""/>
        <dsp:cNvSpPr/>
      </dsp:nvSpPr>
      <dsp:spPr>
        <a:xfrm>
          <a:off x="3408216" y="851541"/>
          <a:ext cx="1264141" cy="126414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F919F98A-700D-4DC2-900B-7D742810416A}">
      <dsp:nvSpPr>
        <dsp:cNvPr id="0" name=""/>
        <dsp:cNvSpPr/>
      </dsp:nvSpPr>
      <dsp:spPr>
        <a:xfrm>
          <a:off x="3677623" y="1120949"/>
          <a:ext cx="725326" cy="725326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83E6046-0EE2-40E8-9659-9D852EA30BE6}">
      <dsp:nvSpPr>
        <dsp:cNvPr id="0" name=""/>
        <dsp:cNvSpPr/>
      </dsp:nvSpPr>
      <dsp:spPr>
        <a:xfrm>
          <a:off x="3004105" y="2509432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700" kern="1200"/>
            <a:t>Muiltimeter</a:t>
          </a:r>
          <a:endParaRPr lang="en-US" sz="2700" kern="1200"/>
        </a:p>
      </dsp:txBody>
      <dsp:txXfrm>
        <a:off x="3004105" y="2509432"/>
        <a:ext cx="2072362" cy="720000"/>
      </dsp:txXfrm>
    </dsp:sp>
    <dsp:sp modelId="{A9A677D3-9626-4183-9284-C27489C84096}">
      <dsp:nvSpPr>
        <dsp:cNvPr id="0" name=""/>
        <dsp:cNvSpPr/>
      </dsp:nvSpPr>
      <dsp:spPr>
        <a:xfrm>
          <a:off x="5843242" y="851541"/>
          <a:ext cx="1264141" cy="126414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2B5BC1A-9F37-4B0B-94B9-7D83FBB052EE}">
      <dsp:nvSpPr>
        <dsp:cNvPr id="0" name=""/>
        <dsp:cNvSpPr/>
      </dsp:nvSpPr>
      <dsp:spPr>
        <a:xfrm>
          <a:off x="6112649" y="1120949"/>
          <a:ext cx="725326" cy="725326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6CE51052-C585-4D82-88F3-C7A6FC050DDC}">
      <dsp:nvSpPr>
        <dsp:cNvPr id="0" name=""/>
        <dsp:cNvSpPr/>
      </dsp:nvSpPr>
      <dsp:spPr>
        <a:xfrm>
          <a:off x="5439131" y="2509432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700" kern="1200"/>
            <a:t>Yoctopuce</a:t>
          </a:r>
          <a:endParaRPr lang="en-US" sz="2700" kern="1200"/>
        </a:p>
      </dsp:txBody>
      <dsp:txXfrm>
        <a:off x="5439131" y="2509432"/>
        <a:ext cx="2072362" cy="720000"/>
      </dsp:txXfrm>
    </dsp:sp>
    <dsp:sp modelId="{C7AF1159-9399-43F5-A0CD-1B6570D71281}">
      <dsp:nvSpPr>
        <dsp:cNvPr id="0" name=""/>
        <dsp:cNvSpPr/>
      </dsp:nvSpPr>
      <dsp:spPr>
        <a:xfrm>
          <a:off x="8278268" y="851541"/>
          <a:ext cx="1264141" cy="1264141"/>
        </a:xfrm>
        <a:prstGeom prst="ellipse">
          <a:avLst/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BCA2ECCF-301E-415C-870A-33D8D483076A}">
      <dsp:nvSpPr>
        <dsp:cNvPr id="0" name=""/>
        <dsp:cNvSpPr/>
      </dsp:nvSpPr>
      <dsp:spPr>
        <a:xfrm>
          <a:off x="8547675" y="1120949"/>
          <a:ext cx="725326" cy="725326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954DCE0-6511-4BED-8328-3AC13347F7E5}">
      <dsp:nvSpPr>
        <dsp:cNvPr id="0" name=""/>
        <dsp:cNvSpPr/>
      </dsp:nvSpPr>
      <dsp:spPr>
        <a:xfrm>
          <a:off x="7874157" y="2509432"/>
          <a:ext cx="2072362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2001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700" kern="1200"/>
            <a:t>Oscilloscope</a:t>
          </a:r>
          <a:endParaRPr lang="en-US" sz="2700" kern="1200"/>
        </a:p>
      </dsp:txBody>
      <dsp:txXfrm>
        <a:off x="7874157" y="2509432"/>
        <a:ext cx="2072362" cy="7200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2129359-2067-4140-9DD9-5F3FC5FA3E58}">
      <dsp:nvSpPr>
        <dsp:cNvPr id="0" name=""/>
        <dsp:cNvSpPr/>
      </dsp:nvSpPr>
      <dsp:spPr>
        <a:xfrm>
          <a:off x="679050" y="442986"/>
          <a:ext cx="1887187" cy="188718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603458B0-B6CD-4966-83E1-260FF42523B5}">
      <dsp:nvSpPr>
        <dsp:cNvPr id="0" name=""/>
        <dsp:cNvSpPr/>
      </dsp:nvSpPr>
      <dsp:spPr>
        <a:xfrm>
          <a:off x="1081237" y="845174"/>
          <a:ext cx="1082812" cy="1082812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C65AB63-EAD5-4283-A4B2-E5591998115D}">
      <dsp:nvSpPr>
        <dsp:cNvPr id="0" name=""/>
        <dsp:cNvSpPr/>
      </dsp:nvSpPr>
      <dsp:spPr>
        <a:xfrm>
          <a:off x="75768" y="2917987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UltraFire</a:t>
          </a:r>
          <a:endParaRPr lang="en-US" sz="2500" kern="1200"/>
        </a:p>
      </dsp:txBody>
      <dsp:txXfrm>
        <a:off x="75768" y="2917987"/>
        <a:ext cx="3093750" cy="720000"/>
      </dsp:txXfrm>
    </dsp:sp>
    <dsp:sp modelId="{0FD9A24A-2DE5-4F1A-B77F-3DAFE0BD44F6}">
      <dsp:nvSpPr>
        <dsp:cNvPr id="0" name=""/>
        <dsp:cNvSpPr/>
      </dsp:nvSpPr>
      <dsp:spPr>
        <a:xfrm>
          <a:off x="4314206" y="442986"/>
          <a:ext cx="1887187" cy="188718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DEC3AE6D-9E86-4E5C-8728-24CC71B73B94}">
      <dsp:nvSpPr>
        <dsp:cNvPr id="0" name=""/>
        <dsp:cNvSpPr/>
      </dsp:nvSpPr>
      <dsp:spPr>
        <a:xfrm>
          <a:off x="4716393" y="845174"/>
          <a:ext cx="1082812" cy="1082812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7AF4FF-6541-47FA-A1F4-F934A2F0C54A}">
      <dsp:nvSpPr>
        <dsp:cNvPr id="0" name=""/>
        <dsp:cNvSpPr/>
      </dsp:nvSpPr>
      <dsp:spPr>
        <a:xfrm>
          <a:off x="3710925" y="2917987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Yocto-Snoop</a:t>
          </a:r>
          <a:endParaRPr lang="en-US" sz="2500" kern="1200"/>
        </a:p>
      </dsp:txBody>
      <dsp:txXfrm>
        <a:off x="3710925" y="2917987"/>
        <a:ext cx="3093750" cy="720000"/>
      </dsp:txXfrm>
    </dsp:sp>
    <dsp:sp modelId="{F98929F0-36C8-45E3-A8D2-2903B70EBFE3}">
      <dsp:nvSpPr>
        <dsp:cNvPr id="0" name=""/>
        <dsp:cNvSpPr/>
      </dsp:nvSpPr>
      <dsp:spPr>
        <a:xfrm>
          <a:off x="7949362" y="442986"/>
          <a:ext cx="1887187" cy="1887187"/>
        </a:xfrm>
        <a:prstGeom prst="ellipse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13EC4AF-BE05-48DA-83E9-CC271D176A0C}">
      <dsp:nvSpPr>
        <dsp:cNvPr id="0" name=""/>
        <dsp:cNvSpPr/>
      </dsp:nvSpPr>
      <dsp:spPr>
        <a:xfrm>
          <a:off x="8351550" y="845174"/>
          <a:ext cx="1082812" cy="1082812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9B1EE33-F449-41F4-BCB5-4C1E290FF898}">
      <dsp:nvSpPr>
        <dsp:cNvPr id="0" name=""/>
        <dsp:cNvSpPr/>
      </dsp:nvSpPr>
      <dsp:spPr>
        <a:xfrm>
          <a:off x="7346081" y="2917987"/>
          <a:ext cx="30937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1112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500" kern="1200"/>
            <a:t>Serial Port Monitor</a:t>
          </a:r>
          <a:endParaRPr lang="en-US" sz="2500" kern="1200"/>
        </a:p>
      </dsp:txBody>
      <dsp:txXfrm>
        <a:off x="7346081" y="2917987"/>
        <a:ext cx="3093750" cy="72000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1DAC826-BE53-456C-A6C3-8CE599DB83ED}">
      <dsp:nvSpPr>
        <dsp:cNvPr id="0" name=""/>
        <dsp:cNvSpPr/>
      </dsp:nvSpPr>
      <dsp:spPr>
        <a:xfrm>
          <a:off x="596036" y="1390212"/>
          <a:ext cx="1818562" cy="1818562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1C13B1C3-B11F-4060-A7F7-5D0765DF5B1E}">
      <dsp:nvSpPr>
        <dsp:cNvPr id="0" name=""/>
        <dsp:cNvSpPr/>
      </dsp:nvSpPr>
      <dsp:spPr>
        <a:xfrm>
          <a:off x="983598" y="1777775"/>
          <a:ext cx="1043437" cy="1043437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570C3DF-7537-421C-9219-2008CC38BF9B}">
      <dsp:nvSpPr>
        <dsp:cNvPr id="0" name=""/>
        <dsp:cNvSpPr/>
      </dsp:nvSpPr>
      <dsp:spPr>
        <a:xfrm>
          <a:off x="14692" y="3775213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300" kern="1200"/>
            <a:t>Stop thinking in decimal</a:t>
          </a:r>
          <a:endParaRPr lang="en-US" sz="2300" kern="1200"/>
        </a:p>
      </dsp:txBody>
      <dsp:txXfrm>
        <a:off x="14692" y="3775213"/>
        <a:ext cx="2981250" cy="720000"/>
      </dsp:txXfrm>
    </dsp:sp>
    <dsp:sp modelId="{185E3FE6-9188-4926-BBE5-77C348DA6DAA}">
      <dsp:nvSpPr>
        <dsp:cNvPr id="0" name=""/>
        <dsp:cNvSpPr/>
      </dsp:nvSpPr>
      <dsp:spPr>
        <a:xfrm>
          <a:off x="4099005" y="1390212"/>
          <a:ext cx="1818562" cy="1818562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068D15A6-388B-431C-9F0F-A99EC1889CBB}">
      <dsp:nvSpPr>
        <dsp:cNvPr id="0" name=""/>
        <dsp:cNvSpPr/>
      </dsp:nvSpPr>
      <dsp:spPr>
        <a:xfrm>
          <a:off x="4486567" y="1777775"/>
          <a:ext cx="1043437" cy="1043437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05E9149-72EF-4DC6-881D-06FB36140F73}">
      <dsp:nvSpPr>
        <dsp:cNvPr id="0" name=""/>
        <dsp:cNvSpPr/>
      </dsp:nvSpPr>
      <dsp:spPr>
        <a:xfrm>
          <a:off x="3517661" y="3775213"/>
          <a:ext cx="298125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0223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n-GB" sz="2300" kern="1200"/>
            <a:t>Find patterns</a:t>
          </a:r>
          <a:endParaRPr lang="en-US" sz="2300" kern="1200"/>
        </a:p>
      </dsp:txBody>
      <dsp:txXfrm>
        <a:off x="3517661" y="3775213"/>
        <a:ext cx="2981250" cy="720000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E451FAF-D677-4851-BF3A-0D703806870D}">
      <dsp:nvSpPr>
        <dsp:cNvPr id="0" name=""/>
        <dsp:cNvSpPr/>
      </dsp:nvSpPr>
      <dsp:spPr>
        <a:xfrm>
          <a:off x="0" y="3188"/>
          <a:ext cx="10515600" cy="6790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0133F08-47D2-4D81-8B81-837CF9FFA566}">
      <dsp:nvSpPr>
        <dsp:cNvPr id="0" name=""/>
        <dsp:cNvSpPr/>
      </dsp:nvSpPr>
      <dsp:spPr>
        <a:xfrm>
          <a:off x="205427" y="155985"/>
          <a:ext cx="373504" cy="373504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F217DE6-0E51-4E73-8ADA-77FBEAF7F8A5}">
      <dsp:nvSpPr>
        <dsp:cNvPr id="0" name=""/>
        <dsp:cNvSpPr/>
      </dsp:nvSpPr>
      <dsp:spPr>
        <a:xfrm>
          <a:off x="784360" y="3188"/>
          <a:ext cx="9731239" cy="679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871" tIns="71871" rIns="71871" bIns="71871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Be very careful about only looking for specific bytes, what happens if a different byte is changed unexpectedly?</a:t>
          </a:r>
          <a:endParaRPr lang="en-US" sz="1700" kern="1200" dirty="0"/>
        </a:p>
      </dsp:txBody>
      <dsp:txXfrm>
        <a:off x="784360" y="3188"/>
        <a:ext cx="9731239" cy="679099"/>
      </dsp:txXfrm>
    </dsp:sp>
    <dsp:sp modelId="{1F366B3C-4242-41DF-86D9-BCC9A96DDEEA}">
      <dsp:nvSpPr>
        <dsp:cNvPr id="0" name=""/>
        <dsp:cNvSpPr/>
      </dsp:nvSpPr>
      <dsp:spPr>
        <a:xfrm>
          <a:off x="0" y="852062"/>
          <a:ext cx="10515600" cy="6790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7F46FC53-2886-41C3-B7B7-ED57F5D658A9}">
      <dsp:nvSpPr>
        <dsp:cNvPr id="0" name=""/>
        <dsp:cNvSpPr/>
      </dsp:nvSpPr>
      <dsp:spPr>
        <a:xfrm>
          <a:off x="205427" y="1004860"/>
          <a:ext cx="373504" cy="373504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B07DFE3-B49A-4A1E-9156-D5C72BF285C8}">
      <dsp:nvSpPr>
        <dsp:cNvPr id="0" name=""/>
        <dsp:cNvSpPr/>
      </dsp:nvSpPr>
      <dsp:spPr>
        <a:xfrm>
          <a:off x="784360" y="852062"/>
          <a:ext cx="9731239" cy="679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871" tIns="71871" rIns="71871" bIns="71871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Be extremely careful about fail states (Fail false or fail true?)</a:t>
          </a:r>
          <a:endParaRPr lang="en-US" sz="1700" kern="1200" dirty="0"/>
        </a:p>
      </dsp:txBody>
      <dsp:txXfrm>
        <a:off x="784360" y="852062"/>
        <a:ext cx="9731239" cy="679099"/>
      </dsp:txXfrm>
    </dsp:sp>
    <dsp:sp modelId="{06253E8B-B6EF-4312-85BA-EE4905C97D7D}">
      <dsp:nvSpPr>
        <dsp:cNvPr id="0" name=""/>
        <dsp:cNvSpPr/>
      </dsp:nvSpPr>
      <dsp:spPr>
        <a:xfrm>
          <a:off x="0" y="1700937"/>
          <a:ext cx="10515600" cy="6790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A74F98C0-5435-40BC-8EC3-6DCEB7E45319}">
      <dsp:nvSpPr>
        <dsp:cNvPr id="0" name=""/>
        <dsp:cNvSpPr/>
      </dsp:nvSpPr>
      <dsp:spPr>
        <a:xfrm>
          <a:off x="205427" y="1853734"/>
          <a:ext cx="373504" cy="373504"/>
        </a:xfrm>
        <a:prstGeom prst="rect">
          <a:avLst/>
        </a:prstGeom>
        <a:blipFill>
          <a:blip xmlns:r="http://schemas.openxmlformats.org/officeDocument/2006/relationships"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29E75FD0-C945-47E5-B8CB-8B651B5BDE13}">
      <dsp:nvSpPr>
        <dsp:cNvPr id="0" name=""/>
        <dsp:cNvSpPr/>
      </dsp:nvSpPr>
      <dsp:spPr>
        <a:xfrm>
          <a:off x="784360" y="1700937"/>
          <a:ext cx="9731239" cy="679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871" tIns="71871" rIns="71871" bIns="71871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 dirty="0"/>
            <a:t>Are you only testing on a single device / model? What happens if that changes?</a:t>
          </a:r>
          <a:endParaRPr lang="en-US" sz="1700" kern="1200" dirty="0"/>
        </a:p>
      </dsp:txBody>
      <dsp:txXfrm>
        <a:off x="784360" y="1700937"/>
        <a:ext cx="9731239" cy="679099"/>
      </dsp:txXfrm>
    </dsp:sp>
    <dsp:sp modelId="{6C64B64E-C346-4BDD-BAC0-02945C918A45}">
      <dsp:nvSpPr>
        <dsp:cNvPr id="0" name=""/>
        <dsp:cNvSpPr/>
      </dsp:nvSpPr>
      <dsp:spPr>
        <a:xfrm>
          <a:off x="0" y="2549811"/>
          <a:ext cx="10515600" cy="6790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81C4382F-6088-473B-B7BE-CDAAB7315D06}">
      <dsp:nvSpPr>
        <dsp:cNvPr id="0" name=""/>
        <dsp:cNvSpPr/>
      </dsp:nvSpPr>
      <dsp:spPr>
        <a:xfrm>
          <a:off x="205427" y="2702609"/>
          <a:ext cx="373504" cy="373504"/>
        </a:xfrm>
        <a:prstGeom prst="rect">
          <a:avLst/>
        </a:prstGeom>
        <a:blipFill>
          <a:blip xmlns:r="http://schemas.openxmlformats.org/officeDocument/2006/relationships" r:embed="rId7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9892EDF-FF80-4500-8170-80E748BE361A}">
      <dsp:nvSpPr>
        <dsp:cNvPr id="0" name=""/>
        <dsp:cNvSpPr/>
      </dsp:nvSpPr>
      <dsp:spPr>
        <a:xfrm>
          <a:off x="784360" y="2549811"/>
          <a:ext cx="9731239" cy="679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871" tIns="71871" rIns="71871" bIns="71871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What happens if the checksum fails?</a:t>
          </a:r>
          <a:endParaRPr lang="en-US" sz="1700" kern="1200"/>
        </a:p>
      </dsp:txBody>
      <dsp:txXfrm>
        <a:off x="784360" y="2549811"/>
        <a:ext cx="9731239" cy="679099"/>
      </dsp:txXfrm>
    </dsp:sp>
    <dsp:sp modelId="{643E8CA5-3102-4A9F-B510-DBED78E285C7}">
      <dsp:nvSpPr>
        <dsp:cNvPr id="0" name=""/>
        <dsp:cNvSpPr/>
      </dsp:nvSpPr>
      <dsp:spPr>
        <a:xfrm>
          <a:off x="0" y="3398686"/>
          <a:ext cx="10515600" cy="679099"/>
        </a:xfrm>
        <a:prstGeom prst="roundRect">
          <a:avLst>
            <a:gd name="adj" fmla="val 10000"/>
          </a:avLst>
        </a:prstGeom>
        <a:solidFill>
          <a:schemeClr val="bg1">
            <a:lumMod val="95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C0A10EE9-4DB3-4A92-8F6A-9278DBBDCDDC}">
      <dsp:nvSpPr>
        <dsp:cNvPr id="0" name=""/>
        <dsp:cNvSpPr/>
      </dsp:nvSpPr>
      <dsp:spPr>
        <a:xfrm>
          <a:off x="205427" y="3551483"/>
          <a:ext cx="373504" cy="373504"/>
        </a:xfrm>
        <a:prstGeom prst="rect">
          <a:avLst/>
        </a:prstGeom>
        <a:blipFill>
          <a:blip xmlns:r="http://schemas.openxmlformats.org/officeDocument/2006/relationships" r:embed="rId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10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B1BF0041-BADF-410C-84C3-DA99151C1D5A}">
      <dsp:nvSpPr>
        <dsp:cNvPr id="0" name=""/>
        <dsp:cNvSpPr/>
      </dsp:nvSpPr>
      <dsp:spPr>
        <a:xfrm>
          <a:off x="784360" y="3398686"/>
          <a:ext cx="9731239" cy="679099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71871" tIns="71871" rIns="71871" bIns="71871" numCol="1" spcCol="1270" anchor="ctr" anchorCtr="0">
          <a:noAutofit/>
        </a:bodyPr>
        <a:lstStyle/>
        <a:p>
          <a:pPr marL="0" lvl="0" indent="0" algn="l" defTabSz="75565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GB" sz="1700" kern="1200"/>
            <a:t>What happens if the device sends back old data (it can’t keep up?)</a:t>
          </a:r>
          <a:endParaRPr lang="en-US" sz="1700" kern="1200"/>
        </a:p>
      </dsp:txBody>
      <dsp:txXfrm>
        <a:off x="784360" y="3398686"/>
        <a:ext cx="9731239" cy="679099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8/2/layout/IconVerticalSolidList">
  <dgm:title val="Icon Vertical Solid List"/>
  <dgm:desc val="Use to show a series of visuals from top to bottom with Level 1 or Level 1 and Level 2 text grouped in a shape. Works best with icons or small pictures with lengthier descri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lin">
          <dgm:param type="linDir" val="fromT"/>
          <dgm:param type="nodeHorzAlign" val="l"/>
        </dgm:alg>
      </dgm:if>
      <dgm:else name="Name2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3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5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5" axis="ch" ptType="node" func="cnt" op="lte" val="4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22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if name="Name6" axis="ch" ptType="node" func="cnt" op="lte" val="6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9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if>
      <dgm:else name="Name7">
        <dgm:constrLst>
          <dgm:constr type="h" for="ch" forName="compNode" refType="h" fact="0.3"/>
          <dgm:constr type="w" for="ch" forName="compNode" refType="w"/>
          <dgm:constr type="h" for="ch" forName="sibTrans" refType="h" refFor="ch" refForName="compNode" fact="0.25"/>
          <dgm:constr type="primFontSz" for="des" forName="parTx" val="16"/>
          <dgm:constr type="primFontSz" for="des" forName="desTx" refType="primFontSz" refFor="des" refForName="parTx" op="lte" fact="0.75"/>
          <dgm:constr type="h" for="des" forName="compNode" op="equ"/>
          <dgm:constr type="h" for="des" forName="bgRect" op="equ"/>
          <dgm:constr type="h" for="des" forName="iconRect" op="equ"/>
          <dgm:constr type="w" for="des" forName="iconRect" op="equ"/>
          <dgm:constr type="h" for="des" forName="spaceRect" op="equ"/>
          <dgm:constr type="h" for="des" forName="parTx" op="equ"/>
          <dgm:constr type="h" for="des" forName="desTx" op="equ"/>
        </dgm:constrLst>
      </dgm:else>
    </dgm:choose>
    <dgm:ruleLst>
      <dgm:rule type="h" for="ch" forName="compNode" val="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hoose name="Name9">
          <dgm:if name="Name10" axis="ch" ptType="node" func="cnt" op="gte" val="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w" for="ch" forName="parTx" refType="w" fact="0.45"/>
              <dgm:constr type="h" for="ch" forName="parTx" refType="h"/>
              <dgm:constr type="l" for="ch" forName="parTx" refType="r" refFor="ch" refForName="spaceRect"/>
              <dgm:constr type="t" for="ch" forName="parTx"/>
              <dgm:constr type="h" for="ch" forName="desTx" refType="h"/>
              <dgm:constr type="l" for="ch" forName="desTx" refType="r" refFor="ch" refForName="parTx"/>
              <dgm:constr type="t" for="ch" forName="desTx"/>
            </dgm:constrLst>
          </dgm:if>
          <dgm:else name="Name11">
            <dgm:constrLst>
              <dgm:constr type="w" for="ch" forName="bgRect" refType="w"/>
              <dgm:constr type="h" for="ch" forName="bgRect" refType="h"/>
              <dgm:constr type="l" for="ch" forName="bgRect"/>
              <dgm:constr type="t" for="ch" forName="bgRect"/>
              <dgm:constr type="h" for="ch" forName="iconRect" refType="h" fact="0.55"/>
              <dgm:constr type="w" for="ch" forName="iconRect" refType="h" refFor="ch" refForName="iconRect"/>
              <dgm:constr type="l" for="ch" forName="iconRect" refType="h" refFor="ch" refForName="iconRect" fact="0.55"/>
              <dgm:constr type="ctrY" for="ch" forName="iconRect" refType="ctrY" refFor="ch" refForName="bgRect"/>
              <dgm:constr type="w" for="ch" forName="spaceRect" refType="l" refFor="ch" refForName="iconRect"/>
              <dgm:constr type="h" for="ch" forName="spaceRect" refType="h"/>
              <dgm:constr type="l" for="ch" forName="spaceRect" refType="r" refFor="ch" refForName="iconRect"/>
              <dgm:constr type="t" for="ch" forName="spaceRect"/>
              <dgm:constr type="h" for="ch" forName="parTx" refType="h"/>
              <dgm:constr type="l" for="ch" forName="parTx" refType="r" refFor="ch" refForName="spaceRect"/>
              <dgm:constr type="t" for="ch" forName="parTx"/>
            </dgm:constrLst>
          </dgm:else>
        </dgm:choose>
        <dgm:ruleLst>
          <dgm:rule type="h" val="INF" fact="NaN" max="NaN"/>
        </dgm:ruleLst>
        <dgm:layoutNode name="bgRect" styleLbl="bgShp">
          <dgm:alg type="sp"/>
          <dgm:shape xmlns:r="http://schemas.openxmlformats.org/officeDocument/2006/relationships" type="roundRect" r:blip="">
            <dgm:adjLst>
              <dgm:adj idx="1" val="0.1"/>
            </dgm:adjLst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parTx" styleLbl="revTx">
          <dgm:varLst>
            <dgm:chMax val="0"/>
            <dgm:chPref val="0"/>
          </dgm:varLst>
          <dgm:alg type="tx">
            <dgm:param type="txAnchorVert" val="mid"/>
            <dgm:param type="parTxLTRAlign" val="l"/>
            <dgm:param type="shpTxLTRAlignCh" val="l"/>
            <dgm:param type="parTxRTLAlign" val="r"/>
            <dgm:param type="shpTxRTLAlignCh" val="r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 refType="h" fact="0.3"/>
            <dgm:constr type="rMarg" refType="h" fact="0.3"/>
            <dgm:constr type="tMarg" refType="h" fact="0.3"/>
            <dgm:constr type="bMarg" refType="h" fact="0.3"/>
          </dgm:constrLst>
          <dgm:ruleLst>
            <dgm:rule type="primFontSz" val="14" fact="NaN" max="NaN"/>
            <dgm:rule type="h" val="INF" fact="NaN" max="NaN"/>
          </dgm:ruleLst>
        </dgm:layoutNode>
        <dgm:choose name="Name12">
          <dgm:if name="Name13" axis="ch" ptType="node" func="cnt" op="gte" val="1">
            <dgm:layoutNode name="desTx" styleLbl="revTx">
              <dgm:varLst/>
              <dgm:alg type="tx">
                <dgm:param type="txAnchorVertCh" val="mid"/>
                <dgm:param type="parTxLTRAlign" val="l"/>
                <dgm:param type="shpTxLTRAlignCh" val="l"/>
                <dgm:param type="parTxRTLAlign" val="r"/>
                <dgm:param type="shpTxRTLAlignCh" val="r"/>
                <dgm:param type="stBulletLvl" val="0"/>
              </dgm:alg>
              <dgm:shape xmlns:r="http://schemas.openxmlformats.org/officeDocument/2006/relationships" type="rect" r:blip="">
                <dgm:adjLst/>
              </dgm:shape>
              <dgm:presOf axis="des" ptType="node"/>
              <dgm:constrLst>
                <dgm:constr type="primFontSz" val="18"/>
                <dgm:constr type="secFontSz" refType="primFontSz"/>
                <dgm:constr type="lMarg" refType="h" fact="0.3"/>
                <dgm:constr type="rMarg" refType="h" fact="0.3"/>
                <dgm:constr type="tMarg" refType="h" fact="0.3"/>
                <dgm:constr type="bMarg" refType="h" fact="0.3"/>
              </dgm:constrLst>
              <dgm:ruleLst>
                <dgm:rule type="primFontSz" val="11" fact="NaN" max="NaN"/>
              </dgm:ruleLst>
            </dgm:layoutNode>
          </dgm:if>
          <dgm:else name="Name14"/>
        </dgm:choose>
      </dgm:layoutNode>
      <dgm:forEach name="Name15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svg>
</file>

<file path=ppt/media/image24.png>
</file>

<file path=ppt/media/image25.svg>
</file>

<file path=ppt/media/image26.png>
</file>

<file path=ppt/media/image27.svg>
</file>

<file path=ppt/media/image28.png>
</file>

<file path=ppt/media/image29.png>
</file>

<file path=ppt/media/image3.jpg>
</file>

<file path=ppt/media/image30.png>
</file>

<file path=ppt/media/image31.jpg>
</file>

<file path=ppt/media/image32.jpg>
</file>

<file path=ppt/media/image33.png>
</file>

<file path=ppt/media/image34.png>
</file>

<file path=ppt/media/image35.svg>
</file>

<file path=ppt/media/image36.png>
</file>

<file path=ppt/media/image37.svg>
</file>

<file path=ppt/media/image38.png>
</file>

<file path=ppt/media/image39.png>
</file>

<file path=ppt/media/image4.png>
</file>

<file path=ppt/media/image40.png>
</file>

<file path=ppt/media/image41.svg>
</file>

<file path=ppt/media/image42.png>
</file>

<file path=ppt/media/image43.svg>
</file>

<file path=ppt/media/image44.png>
</file>

<file path=ppt/media/image45.svg>
</file>

<file path=ppt/media/image46.png>
</file>

<file path=ppt/media/image47.svg>
</file>

<file path=ppt/media/image48.png>
</file>

<file path=ppt/media/image49.svg>
</file>

<file path=ppt/media/image5.jpg>
</file>

<file path=ppt/media/image50.png>
</file>

<file path=ppt/media/image51.png>
</file>

<file path=ppt/media/image52.png>
</file>

<file path=ppt/media/image53.png>
</file>

<file path=ppt/media/image54.png>
</file>

<file path=ppt/media/image55.png>
</file>

<file path=ppt/media/image6.jpg>
</file>

<file path=ppt/media/image7.jpg>
</file>

<file path=ppt/media/image8.png>
</file>

<file path=ppt/media/image9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CFF0BB-9E57-44C9-927E-0F6B9ED80B8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A27425D-D097-4CE8-906B-952C0FEDE71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00669F-ED15-4154-867D-ECDE49239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59A83DC-C412-4307-BB2B-0232AC29FA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30BF51-D827-4EA7-89C1-BD9C52CE34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83279686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CC3B5E-2C85-42D7-AA0B-C1725ED790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A39EBC8-BFDC-413B-B0EA-28C0F40A91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6CF973F-0E63-4B2F-96B8-2DB911F351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DD6B94-D50A-4EBE-AF18-6D50D13653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A95E9-4729-472F-AA86-E31E04AB4D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462189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AE5395FD-CE84-4291-90C6-A097479F9A56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F3C66E6-7376-4E21-957E-3024CFAA8A6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DDE86F-83F5-4BE7-9105-F5FD4EC29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415F8C0-1E57-4EF1-878F-CCC87EAF8E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BA9AA8-7C55-4E7B-9624-C1B042160B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98421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D0D67F-9F1D-43C0-AEE4-B96A611ACB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06D575-6520-4D9D-B663-43EE6A1FB37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ED88BE-744F-4A24-896F-7872E7BD47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CA869E6-FDBD-42F3-9468-330BF29021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A91A0-C78F-41AF-A95B-1D0972DF9D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45553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6EFD8C-54FF-4D0C-B102-1CF7A5F076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3D6A6C-4AA1-4DBB-8C15-7BA692F88DD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E5E03-38F0-490E-BD4A-BE62FB4E15C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DF4A28-240A-40E2-BF87-F430C0FC4D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3C81C5-CE1D-4E94-B1FA-5F444A7365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42657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A7162D-995D-4421-9C49-76F8FA3668C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B3F430-804D-4C89-98A0-F1E47D32CD6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024D0D-DE23-4A30-95F6-2CB85DFAE21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74CC9A0-5FCA-4F91-96CC-59CCBE74FC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13AA742-22A4-41CB-96E8-E1BACFE9145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C42A3C-FE2C-4679-90E4-4A5D3826A0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6123592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E48D9D-709C-4814-BD73-F61FF63961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47D4057-2200-4199-9EAE-BD3C49E04F9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773B281-3544-4163-8F8A-440E9BD506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F0B15CC-19F6-4EA1-96EE-38E4DBBAE95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00B1ACB-E9C3-4CE9-A674-E509D5068B9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7D16A43-4B69-4A6C-8852-4E6A2D902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4BD025-ED98-452A-8964-2F02D25EDF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6AF6628-8202-434C-A7FF-9819675DA35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3250226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6A3894-685C-4A8F-9097-88DF2444F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7A55253-42B2-40E2-8ABA-496165BE6B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0E97DBB-4D04-46AE-880D-620AE92711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88D9A75-AB33-44D6-8186-2D064B5912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739916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44E9902-4106-4322-9B06-FF3DFDF637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860CD94-2397-4D77-ABA7-D82DF6A440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32FF760-2AA8-4C9B-9D44-ABD613623A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1266757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4D7891-4F07-41B8-847E-3E3225B27D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7BAD27-E4BF-4D5F-84FB-36766768522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6DA3370-C527-47C3-B75B-01A4414B3ED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FA5EE0-9CE9-4A51-8D34-8BC871E2B2C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098565-F5B9-414E-B662-8BDD979FDB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FE39A48-F92B-4581-8455-4506A53E8D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0918198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6E7037-B971-419D-9E20-B70EC0B488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649475F3-2558-4BB0-B404-07AC9B9B1E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803C9B4-3A1F-440C-ABEF-C0D72BE5FF5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A3286-08ED-4D20-8285-4A4E2C0DAC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6BE7BB6-4D41-45C1-9A1D-80D49CADB1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CA94C39-9599-4D2F-AE2B-AA83E2F24B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0258749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EB70A7B-AF1A-4973-994B-1C4DAF750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9D26AD9-EED2-4CAF-A256-49146ED95A2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C22F10-EF12-4249-B746-4BE2C37533A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5B18FF-001B-40B9-81D8-9FE639177663}" type="datetimeFigureOut">
              <a:rPr lang="en-GB" smtClean="0"/>
              <a:t>11/09/2019</a:t>
            </a:fld>
            <a:endParaRPr lang="en-GB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FEDD5F-4243-4762-BDA6-91734D63818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64901B-1441-45D6-9C84-FF02F1A3AA0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1904182-6502-444E-B876-D95C9D2ED15F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9634540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4.xml"/><Relationship Id="rId2" Type="http://schemas.openxmlformats.org/officeDocument/2006/relationships/diagramData" Target="../diagrams/data4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4.xml"/><Relationship Id="rId5" Type="http://schemas.openxmlformats.org/officeDocument/2006/relationships/diagramColors" Target="../diagrams/colors4.xml"/><Relationship Id="rId4" Type="http://schemas.openxmlformats.org/officeDocument/2006/relationships/diagramQuickStyle" Target="../diagrams/quickStyle4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5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EF8A19C-C453-4402-8912-028DB61D8B2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045368" y="2043663"/>
            <a:ext cx="6105194" cy="2031055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Invoke-Explosion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8F713CB-B61E-43E1-B988-2204B0D028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045368" y="4074718"/>
            <a:ext cx="6105194" cy="682079"/>
          </a:xfrm>
        </p:spPr>
        <p:txBody>
          <a:bodyPr>
            <a:normAutofit/>
          </a:bodyPr>
          <a:lstStyle/>
          <a:p>
            <a:r>
              <a:rPr lang="en-GB" sz="2200">
                <a:solidFill>
                  <a:srgbClr val="FFFFFF"/>
                </a:solidFill>
              </a:rPr>
              <a:t>Combining the day jobs can lead to explosive results</a:t>
            </a:r>
          </a:p>
        </p:txBody>
      </p:sp>
    </p:spTree>
    <p:extLst>
      <p:ext uri="{BB962C8B-B14F-4D97-AF65-F5344CB8AC3E}">
        <p14:creationId xmlns:p14="http://schemas.microsoft.com/office/powerpoint/2010/main" val="294512508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9">
            <a:extLst>
              <a:ext uri="{FF2B5EF4-FFF2-40B4-BE49-F238E27FC236}">
                <a16:creationId xmlns:a16="http://schemas.microsoft.com/office/drawing/2014/main" id="{DB66F6E8-4D4A-4907-940A-774703A2D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8F1F5A56-E82B-4FD5-9025-B72896FF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B0C7BA-CF14-471C-AEA9-338FA098D4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8078342" cy="1096331"/>
          </a:xfrm>
        </p:spPr>
        <p:txBody>
          <a:bodyPr>
            <a:normAutofit/>
          </a:bodyPr>
          <a:lstStyle/>
          <a:p>
            <a:r>
              <a:rPr lang="en-GB"/>
              <a:t>Hardware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9860F3E5-8DDB-4791-BD9E-AE67A49434B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18074392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422633003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9">
            <a:extLst>
              <a:ext uri="{FF2B5EF4-FFF2-40B4-BE49-F238E27FC236}">
                <a16:creationId xmlns:a16="http://schemas.microsoft.com/office/drawing/2014/main" id="{E4505C23-674B-4195-81D6-0C127FEAE3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161029" cy="1490093"/>
          </a:xfrm>
          <a:custGeom>
            <a:avLst/>
            <a:gdLst>
              <a:gd name="connsiteX0" fmla="*/ 0 w 9161029"/>
              <a:gd name="connsiteY0" fmla="*/ 0 h 1490093"/>
              <a:gd name="connsiteX1" fmla="*/ 2046494 w 9161029"/>
              <a:gd name="connsiteY1" fmla="*/ 0 h 1490093"/>
              <a:gd name="connsiteX2" fmla="*/ 2496613 w 9161029"/>
              <a:gd name="connsiteY2" fmla="*/ 0 h 1490093"/>
              <a:gd name="connsiteX3" fmla="*/ 3235839 w 9161029"/>
              <a:gd name="connsiteY3" fmla="*/ 0 h 1490093"/>
              <a:gd name="connsiteX4" fmla="*/ 9161029 w 9161029"/>
              <a:gd name="connsiteY4" fmla="*/ 0 h 1490093"/>
              <a:gd name="connsiteX5" fmla="*/ 8470921 w 9161029"/>
              <a:gd name="connsiteY5" fmla="*/ 1490093 h 1490093"/>
              <a:gd name="connsiteX6" fmla="*/ 0 w 9161029"/>
              <a:gd name="connsiteY6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161029" h="1490093">
                <a:moveTo>
                  <a:pt x="0" y="0"/>
                </a:moveTo>
                <a:lnTo>
                  <a:pt x="2046494" y="0"/>
                </a:lnTo>
                <a:lnTo>
                  <a:pt x="2496613" y="0"/>
                </a:lnTo>
                <a:lnTo>
                  <a:pt x="3235839" y="0"/>
                </a:lnTo>
                <a:lnTo>
                  <a:pt x="9161029" y="0"/>
                </a:lnTo>
                <a:lnTo>
                  <a:pt x="8470921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50000"/>
              <a:lumOff val="50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87057A-862B-4CCC-A335-5EDEF23350C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7719381" cy="1096331"/>
          </a:xfrm>
        </p:spPr>
        <p:txBody>
          <a:bodyPr>
            <a:normAutofit/>
          </a:bodyPr>
          <a:lstStyle/>
          <a:p>
            <a:r>
              <a:rPr lang="en-GB"/>
              <a:t>Software</a:t>
            </a:r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65C9B8F0-FF66-4C15-BD05-E86B8733184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763037" y="5367908"/>
            <a:ext cx="3428963" cy="1490093"/>
          </a:xfrm>
          <a:custGeom>
            <a:avLst/>
            <a:gdLst>
              <a:gd name="connsiteX0" fmla="*/ 690108 w 3428963"/>
              <a:gd name="connsiteY0" fmla="*/ 0 h 1490093"/>
              <a:gd name="connsiteX1" fmla="*/ 3428963 w 3428963"/>
              <a:gd name="connsiteY1" fmla="*/ 0 h 1490093"/>
              <a:gd name="connsiteX2" fmla="*/ 3428963 w 3428963"/>
              <a:gd name="connsiteY2" fmla="*/ 1490093 h 1490093"/>
              <a:gd name="connsiteX3" fmla="*/ 0 w 3428963"/>
              <a:gd name="connsiteY3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428963" h="1490093">
                <a:moveTo>
                  <a:pt x="690108" y="0"/>
                </a:moveTo>
                <a:lnTo>
                  <a:pt x="3428963" y="0"/>
                </a:lnTo>
                <a:lnTo>
                  <a:pt x="3428963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7AC758AE-7A5E-4AE3-9129-7DA810E6F01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732156061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5391009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95890F89-DF8B-49E5-9471-6097A68B6E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59437" y="957695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GB">
                <a:solidFill>
                  <a:schemeClr val="accent1"/>
                </a:solidFill>
              </a:rPr>
              <a:t>Module Design</a:t>
            </a: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6E782736-FFFE-40CB-80AA-58653E7D1F1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7266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GB" sz="2400"/>
              <a:t>Build-Module</a:t>
            </a:r>
          </a:p>
          <a:p>
            <a:pPr lvl="1"/>
            <a:r>
              <a:rPr lang="en-GB"/>
              <a:t>Public</a:t>
            </a:r>
          </a:p>
          <a:p>
            <a:pPr lvl="1"/>
            <a:r>
              <a:rPr lang="en-GB"/>
              <a:t>Private</a:t>
            </a:r>
          </a:p>
          <a:p>
            <a:pPr lvl="1"/>
            <a:r>
              <a:rPr lang="en-GB"/>
              <a:t>Global</a:t>
            </a:r>
          </a:p>
          <a:p>
            <a:endParaRPr lang="en-GB" sz="2400"/>
          </a:p>
          <a:p>
            <a:r>
              <a:rPr lang="en-GB" sz="2400"/>
              <a:t>PSFramework</a:t>
            </a:r>
          </a:p>
          <a:p>
            <a:pPr lvl="1"/>
            <a:r>
              <a:rPr lang="en-GB"/>
              <a:t>Serial Configuration</a:t>
            </a:r>
          </a:p>
          <a:p>
            <a:endParaRPr lang="en-GB" sz="2400"/>
          </a:p>
          <a:p>
            <a:r>
              <a:rPr lang="en-GB" sz="2400"/>
              <a:t>GitHub</a:t>
            </a:r>
          </a:p>
          <a:p>
            <a:pPr lvl="1"/>
            <a:r>
              <a:rPr lang="en-GB"/>
              <a:t>Private Reposetory</a:t>
            </a: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7548571" y="2209249"/>
            <a:ext cx="0" cy="2506648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750555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1DF3399-CB71-4298-A7D0-9ACF3ACB8AA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GB">
                <a:solidFill>
                  <a:schemeClr val="accent1"/>
                </a:solidFill>
              </a:rPr>
              <a:t>Checksum</a:t>
            </a:r>
          </a:p>
        </p:txBody>
      </p:sp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306F048-9756-450B-B316-C2E50DBA39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GB" sz="2400"/>
              <a:t>Not Publicly Disclosed</a:t>
            </a:r>
          </a:p>
          <a:p>
            <a:endParaRPr lang="en-GB" sz="2400"/>
          </a:p>
          <a:p>
            <a:r>
              <a:rPr lang="en-GB" sz="2400"/>
              <a:t>No Standard for serial connection checksums</a:t>
            </a:r>
          </a:p>
          <a:p>
            <a:endParaRPr lang="en-GB" sz="2400"/>
          </a:p>
          <a:p>
            <a:r>
              <a:rPr lang="en-GB" sz="2400"/>
              <a:t>Trial and Error to identify Exclusive Or used</a:t>
            </a:r>
          </a:p>
        </p:txBody>
      </p:sp>
    </p:spTree>
    <p:extLst>
      <p:ext uri="{BB962C8B-B14F-4D97-AF65-F5344CB8AC3E}">
        <p14:creationId xmlns:p14="http://schemas.microsoft.com/office/powerpoint/2010/main" val="264095421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0343E0-98AD-4BA3-8AAD-BB25832EFE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GB" dirty="0">
                <a:solidFill>
                  <a:schemeClr val="accent1"/>
                </a:solidFill>
              </a:rPr>
              <a:t>Checksum</a:t>
            </a:r>
          </a:p>
        </p:txBody>
      </p:sp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B45035-9E84-4A19-8196-12B2E7B3D42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0" y="963877"/>
            <a:ext cx="7097779" cy="493024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$</a:t>
            </a:r>
            <a:r>
              <a:rPr lang="en-GB" sz="2400" dirty="0" err="1">
                <a:latin typeface="Consolas" panose="020B0609020204030204" pitchFamily="49" charset="0"/>
              </a:rPr>
              <a:t>CheckSum</a:t>
            </a:r>
            <a:r>
              <a:rPr lang="en-GB" sz="2400" dirty="0">
                <a:latin typeface="Consolas" panose="020B0609020204030204" pitchFamily="49" charset="0"/>
              </a:rPr>
              <a:t> = 0</a:t>
            </a: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foreach ($item in $Data)</a:t>
            </a: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{</a:t>
            </a: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	$</a:t>
            </a:r>
            <a:r>
              <a:rPr lang="en-GB" sz="2400" dirty="0" err="1">
                <a:latin typeface="Consolas" panose="020B0609020204030204" pitchFamily="49" charset="0"/>
              </a:rPr>
              <a:t>CheckSum</a:t>
            </a:r>
            <a:r>
              <a:rPr lang="en-GB" sz="2400" dirty="0">
                <a:latin typeface="Consolas" panose="020B0609020204030204" pitchFamily="49" charset="0"/>
              </a:rPr>
              <a:t> = $</a:t>
            </a:r>
            <a:r>
              <a:rPr lang="en-GB" sz="2400" dirty="0" err="1">
                <a:latin typeface="Consolas" panose="020B0609020204030204" pitchFamily="49" charset="0"/>
              </a:rPr>
              <a:t>CheckSum</a:t>
            </a:r>
            <a:r>
              <a:rPr lang="en-GB" sz="2400" dirty="0">
                <a:latin typeface="Consolas" panose="020B0609020204030204" pitchFamily="49" charset="0"/>
              </a:rPr>
              <a:t> -</a:t>
            </a:r>
            <a:r>
              <a:rPr lang="en-GB" sz="2400" dirty="0" err="1">
                <a:latin typeface="Consolas" panose="020B0609020204030204" pitchFamily="49" charset="0"/>
              </a:rPr>
              <a:t>bxor</a:t>
            </a:r>
            <a:r>
              <a:rPr lang="en-GB" sz="2400" dirty="0">
                <a:latin typeface="Consolas" panose="020B0609020204030204" pitchFamily="49" charset="0"/>
              </a:rPr>
              <a:t> $item</a:t>
            </a:r>
          </a:p>
          <a:p>
            <a:pPr marL="0" indent="0">
              <a:buNone/>
            </a:pPr>
            <a:r>
              <a:rPr lang="en-GB" sz="2400" dirty="0">
                <a:latin typeface="Consolas" panose="020B0609020204030204" pitchFamily="49" charset="0"/>
              </a:rPr>
              <a:t>}</a:t>
            </a:r>
          </a:p>
          <a:p>
            <a:endParaRPr lang="en-GB" sz="2400" dirty="0"/>
          </a:p>
        </p:txBody>
      </p:sp>
    </p:spTree>
    <p:extLst>
      <p:ext uri="{BB962C8B-B14F-4D97-AF65-F5344CB8AC3E}">
        <p14:creationId xmlns:p14="http://schemas.microsoft.com/office/powerpoint/2010/main" val="406768811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AE51B-B5E9-40EA-8744-CCF0CDF0A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>
                <a:solidFill>
                  <a:schemeClr val="bg1">
                    <a:lumMod val="95000"/>
                    <a:lumOff val="5000"/>
                  </a:schemeClr>
                </a:solidFill>
              </a:rPr>
              <a:t>Invoke-Show Walkthrough</a:t>
            </a:r>
          </a:p>
        </p:txBody>
      </p:sp>
    </p:spTree>
    <p:extLst>
      <p:ext uri="{BB962C8B-B14F-4D97-AF65-F5344CB8AC3E}">
        <p14:creationId xmlns:p14="http://schemas.microsoft.com/office/powerpoint/2010/main" val="14183051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picture containing grass, tree, outdoor, field&#10;&#10;Description automatically generated">
            <a:extLst>
              <a:ext uri="{FF2B5EF4-FFF2-40B4-BE49-F238E27FC236}">
                <a16:creationId xmlns:a16="http://schemas.microsoft.com/office/drawing/2014/main" id="{850C6149-0290-45C1-A633-D9203F64BF8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5000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728904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Content Placeholder 4" descr="A computer is sitting on the grass&#10;&#10;Description automatically generated">
            <a:extLst>
              <a:ext uri="{FF2B5EF4-FFF2-40B4-BE49-F238E27FC236}">
                <a16:creationId xmlns:a16="http://schemas.microsoft.com/office/drawing/2014/main" id="{2CACB148-2513-4AA0-B808-6D13115B44B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53" b="1154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09747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9BCE66-6FB1-412A-AB1A-63A0FB02E3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GB"/>
          </a:p>
        </p:txBody>
      </p:sp>
      <p:pic>
        <p:nvPicPr>
          <p:cNvPr id="4" name="Firework Display">
            <a:hlinkClick r:id="" action="ppaction://media"/>
            <a:extLst>
              <a:ext uri="{FF2B5EF4-FFF2-40B4-BE49-F238E27FC236}">
                <a16:creationId xmlns:a16="http://schemas.microsoft.com/office/drawing/2014/main" id="{B36A8B6F-0BBE-475D-BB9F-B9A9478C0D09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713" y="1416050"/>
            <a:ext cx="12077700" cy="4025900"/>
          </a:xfrm>
        </p:spPr>
      </p:pic>
    </p:spTree>
    <p:extLst>
      <p:ext uri="{BB962C8B-B14F-4D97-AF65-F5344CB8AC3E}">
        <p14:creationId xmlns:p14="http://schemas.microsoft.com/office/powerpoint/2010/main" val="88205310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355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46C2E80F-49A6-4372-B103-219D417A55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4096" y="470925"/>
            <a:ext cx="4381009" cy="5892104"/>
          </a:xfrm>
          <a:custGeom>
            <a:avLst/>
            <a:gdLst>
              <a:gd name="connsiteX0" fmla="*/ 0 w 4381009"/>
              <a:gd name="connsiteY0" fmla="*/ 0 h 5892104"/>
              <a:gd name="connsiteX1" fmla="*/ 4157628 w 4381009"/>
              <a:gd name="connsiteY1" fmla="*/ 0 h 5892104"/>
              <a:gd name="connsiteX2" fmla="*/ 4169302 w 4381009"/>
              <a:gd name="connsiteY2" fmla="*/ 68659 h 5892104"/>
              <a:gd name="connsiteX3" fmla="*/ 4191571 w 4381009"/>
              <a:gd name="connsiteY3" fmla="*/ 205472 h 5892104"/>
              <a:gd name="connsiteX4" fmla="*/ 4213368 w 4381009"/>
              <a:gd name="connsiteY4" fmla="*/ 342890 h 5892104"/>
              <a:gd name="connsiteX5" fmla="*/ 4232030 w 4381009"/>
              <a:gd name="connsiteY5" fmla="*/ 480913 h 5892104"/>
              <a:gd name="connsiteX6" fmla="*/ 4250848 w 4381009"/>
              <a:gd name="connsiteY6" fmla="*/ 618332 h 5892104"/>
              <a:gd name="connsiteX7" fmla="*/ 4268412 w 4381009"/>
              <a:gd name="connsiteY7" fmla="*/ 756355 h 5892104"/>
              <a:gd name="connsiteX8" fmla="*/ 4283467 w 4381009"/>
              <a:gd name="connsiteY8" fmla="*/ 892563 h 5892104"/>
              <a:gd name="connsiteX9" fmla="*/ 4297737 w 4381009"/>
              <a:gd name="connsiteY9" fmla="*/ 1030587 h 5892104"/>
              <a:gd name="connsiteX10" fmla="*/ 4310754 w 4381009"/>
              <a:gd name="connsiteY10" fmla="*/ 1168005 h 5892104"/>
              <a:gd name="connsiteX11" fmla="*/ 4322045 w 4381009"/>
              <a:gd name="connsiteY11" fmla="*/ 1303002 h 5892104"/>
              <a:gd name="connsiteX12" fmla="*/ 4333336 w 4381009"/>
              <a:gd name="connsiteY12" fmla="*/ 1439815 h 5892104"/>
              <a:gd name="connsiteX13" fmla="*/ 4342745 w 4381009"/>
              <a:gd name="connsiteY13" fmla="*/ 1574812 h 5892104"/>
              <a:gd name="connsiteX14" fmla="*/ 4350115 w 4381009"/>
              <a:gd name="connsiteY14" fmla="*/ 1709808 h 5892104"/>
              <a:gd name="connsiteX15" fmla="*/ 4357799 w 4381009"/>
              <a:gd name="connsiteY15" fmla="*/ 1844200 h 5892104"/>
              <a:gd name="connsiteX16" fmla="*/ 4364229 w 4381009"/>
              <a:gd name="connsiteY16" fmla="*/ 1977381 h 5892104"/>
              <a:gd name="connsiteX17" fmla="*/ 4368777 w 4381009"/>
              <a:gd name="connsiteY17" fmla="*/ 2109351 h 5892104"/>
              <a:gd name="connsiteX18" fmla="*/ 4372697 w 4381009"/>
              <a:gd name="connsiteY18" fmla="*/ 2241321 h 5892104"/>
              <a:gd name="connsiteX19" fmla="*/ 4376461 w 4381009"/>
              <a:gd name="connsiteY19" fmla="*/ 2372080 h 5892104"/>
              <a:gd name="connsiteX20" fmla="*/ 4378186 w 4381009"/>
              <a:gd name="connsiteY20" fmla="*/ 2501023 h 5892104"/>
              <a:gd name="connsiteX21" fmla="*/ 4380068 w 4381009"/>
              <a:gd name="connsiteY21" fmla="*/ 2629966 h 5892104"/>
              <a:gd name="connsiteX22" fmla="*/ 4381009 w 4381009"/>
              <a:gd name="connsiteY22" fmla="*/ 2757093 h 5892104"/>
              <a:gd name="connsiteX23" fmla="*/ 4380068 w 4381009"/>
              <a:gd name="connsiteY23" fmla="*/ 2883010 h 5892104"/>
              <a:gd name="connsiteX24" fmla="*/ 4380068 w 4381009"/>
              <a:gd name="connsiteY24" fmla="*/ 3007715 h 5892104"/>
              <a:gd name="connsiteX25" fmla="*/ 4378186 w 4381009"/>
              <a:gd name="connsiteY25" fmla="*/ 3131210 h 5892104"/>
              <a:gd name="connsiteX26" fmla="*/ 4375363 w 4381009"/>
              <a:gd name="connsiteY26" fmla="*/ 3252283 h 5892104"/>
              <a:gd name="connsiteX27" fmla="*/ 4372697 w 4381009"/>
              <a:gd name="connsiteY27" fmla="*/ 3372146 h 5892104"/>
              <a:gd name="connsiteX28" fmla="*/ 4369718 w 4381009"/>
              <a:gd name="connsiteY28" fmla="*/ 3489587 h 5892104"/>
              <a:gd name="connsiteX29" fmla="*/ 4365170 w 4381009"/>
              <a:gd name="connsiteY29" fmla="*/ 3606423 h 5892104"/>
              <a:gd name="connsiteX30" fmla="*/ 4360309 w 4381009"/>
              <a:gd name="connsiteY30" fmla="*/ 3721443 h 5892104"/>
              <a:gd name="connsiteX31" fmla="*/ 4355918 w 4381009"/>
              <a:gd name="connsiteY31" fmla="*/ 3834041 h 5892104"/>
              <a:gd name="connsiteX32" fmla="*/ 4343529 w 4381009"/>
              <a:gd name="connsiteY32" fmla="*/ 4053789 h 5892104"/>
              <a:gd name="connsiteX33" fmla="*/ 4330356 w 4381009"/>
              <a:gd name="connsiteY33" fmla="*/ 4264457 h 5892104"/>
              <a:gd name="connsiteX34" fmla="*/ 4316556 w 4381009"/>
              <a:gd name="connsiteY34" fmla="*/ 4466650 h 5892104"/>
              <a:gd name="connsiteX35" fmla="*/ 4301344 w 4381009"/>
              <a:gd name="connsiteY35" fmla="*/ 4657946 h 5892104"/>
              <a:gd name="connsiteX36" fmla="*/ 4285506 w 4381009"/>
              <a:gd name="connsiteY36" fmla="*/ 4840767 h 5892104"/>
              <a:gd name="connsiteX37" fmla="*/ 4268412 w 4381009"/>
              <a:gd name="connsiteY37" fmla="*/ 5010269 h 5892104"/>
              <a:gd name="connsiteX38" fmla="*/ 4251633 w 4381009"/>
              <a:gd name="connsiteY38" fmla="*/ 5169481 h 5892104"/>
              <a:gd name="connsiteX39" fmla="*/ 4234853 w 4381009"/>
              <a:gd name="connsiteY39" fmla="*/ 5315980 h 5892104"/>
              <a:gd name="connsiteX40" fmla="*/ 4219014 w 4381009"/>
              <a:gd name="connsiteY40" fmla="*/ 5450371 h 5892104"/>
              <a:gd name="connsiteX41" fmla="*/ 4203959 w 4381009"/>
              <a:gd name="connsiteY41" fmla="*/ 5569628 h 5892104"/>
              <a:gd name="connsiteX42" fmla="*/ 4189689 w 4381009"/>
              <a:gd name="connsiteY42" fmla="*/ 5677384 h 5892104"/>
              <a:gd name="connsiteX43" fmla="*/ 4177770 w 4381009"/>
              <a:gd name="connsiteY43" fmla="*/ 5768189 h 5892104"/>
              <a:gd name="connsiteX44" fmla="*/ 4166479 w 4381009"/>
              <a:gd name="connsiteY44" fmla="*/ 5844465 h 5892104"/>
              <a:gd name="connsiteX45" fmla="*/ 4159132 w 4381009"/>
              <a:gd name="connsiteY45" fmla="*/ 5892104 h 5892104"/>
              <a:gd name="connsiteX46" fmla="*/ 0 w 4381009"/>
              <a:gd name="connsiteY46" fmla="*/ 5892104 h 58921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</a:cxnLst>
            <a:rect l="l" t="t" r="r" b="b"/>
            <a:pathLst>
              <a:path w="4381009" h="5892104">
                <a:moveTo>
                  <a:pt x="0" y="0"/>
                </a:moveTo>
                <a:lnTo>
                  <a:pt x="4157628" y="0"/>
                </a:lnTo>
                <a:lnTo>
                  <a:pt x="4169302" y="68659"/>
                </a:lnTo>
                <a:lnTo>
                  <a:pt x="4191571" y="205472"/>
                </a:lnTo>
                <a:lnTo>
                  <a:pt x="4213368" y="342890"/>
                </a:lnTo>
                <a:lnTo>
                  <a:pt x="4232030" y="480913"/>
                </a:lnTo>
                <a:lnTo>
                  <a:pt x="4250848" y="618332"/>
                </a:lnTo>
                <a:lnTo>
                  <a:pt x="4268412" y="756355"/>
                </a:lnTo>
                <a:lnTo>
                  <a:pt x="4283467" y="892563"/>
                </a:lnTo>
                <a:lnTo>
                  <a:pt x="4297737" y="1030587"/>
                </a:lnTo>
                <a:lnTo>
                  <a:pt x="4310754" y="1168005"/>
                </a:lnTo>
                <a:lnTo>
                  <a:pt x="4322045" y="1303002"/>
                </a:lnTo>
                <a:lnTo>
                  <a:pt x="4333336" y="1439815"/>
                </a:lnTo>
                <a:lnTo>
                  <a:pt x="4342745" y="1574812"/>
                </a:lnTo>
                <a:lnTo>
                  <a:pt x="4350115" y="1709808"/>
                </a:lnTo>
                <a:lnTo>
                  <a:pt x="4357799" y="1844200"/>
                </a:lnTo>
                <a:lnTo>
                  <a:pt x="4364229" y="1977381"/>
                </a:lnTo>
                <a:lnTo>
                  <a:pt x="4368777" y="2109351"/>
                </a:lnTo>
                <a:lnTo>
                  <a:pt x="4372697" y="2241321"/>
                </a:lnTo>
                <a:lnTo>
                  <a:pt x="4376461" y="2372080"/>
                </a:lnTo>
                <a:lnTo>
                  <a:pt x="4378186" y="2501023"/>
                </a:lnTo>
                <a:lnTo>
                  <a:pt x="4380068" y="2629966"/>
                </a:lnTo>
                <a:lnTo>
                  <a:pt x="4381009" y="2757093"/>
                </a:lnTo>
                <a:lnTo>
                  <a:pt x="4380068" y="2883010"/>
                </a:lnTo>
                <a:lnTo>
                  <a:pt x="4380068" y="3007715"/>
                </a:lnTo>
                <a:lnTo>
                  <a:pt x="4378186" y="3131210"/>
                </a:lnTo>
                <a:lnTo>
                  <a:pt x="4375363" y="3252283"/>
                </a:lnTo>
                <a:lnTo>
                  <a:pt x="4372697" y="3372146"/>
                </a:lnTo>
                <a:lnTo>
                  <a:pt x="4369718" y="3489587"/>
                </a:lnTo>
                <a:lnTo>
                  <a:pt x="4365170" y="3606423"/>
                </a:lnTo>
                <a:lnTo>
                  <a:pt x="4360309" y="3721443"/>
                </a:lnTo>
                <a:lnTo>
                  <a:pt x="4355918" y="3834041"/>
                </a:lnTo>
                <a:lnTo>
                  <a:pt x="4343529" y="4053789"/>
                </a:lnTo>
                <a:lnTo>
                  <a:pt x="4330356" y="4264457"/>
                </a:lnTo>
                <a:lnTo>
                  <a:pt x="4316556" y="4466650"/>
                </a:lnTo>
                <a:lnTo>
                  <a:pt x="4301344" y="4657946"/>
                </a:lnTo>
                <a:lnTo>
                  <a:pt x="4285506" y="4840767"/>
                </a:lnTo>
                <a:lnTo>
                  <a:pt x="4268412" y="5010269"/>
                </a:lnTo>
                <a:lnTo>
                  <a:pt x="4251633" y="5169481"/>
                </a:lnTo>
                <a:lnTo>
                  <a:pt x="4234853" y="5315980"/>
                </a:lnTo>
                <a:lnTo>
                  <a:pt x="4219014" y="5450371"/>
                </a:lnTo>
                <a:lnTo>
                  <a:pt x="4203959" y="5569628"/>
                </a:lnTo>
                <a:lnTo>
                  <a:pt x="4189689" y="5677384"/>
                </a:lnTo>
                <a:lnTo>
                  <a:pt x="4177770" y="5768189"/>
                </a:lnTo>
                <a:lnTo>
                  <a:pt x="4166479" y="5844465"/>
                </a:lnTo>
                <a:lnTo>
                  <a:pt x="4159132" y="5892104"/>
                </a:lnTo>
                <a:lnTo>
                  <a:pt x="0" y="5892104"/>
                </a:lnTo>
                <a:close/>
              </a:path>
            </a:pathLst>
          </a:custGeom>
          <a:solidFill>
            <a:srgbClr val="40404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61A0C69A-482C-4675-8A53-134413C4D2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63029" y="1012004"/>
            <a:ext cx="3416158" cy="4795408"/>
          </a:xfrm>
        </p:spPr>
        <p:txBody>
          <a:bodyPr>
            <a:normAutofit/>
          </a:bodyPr>
          <a:lstStyle/>
          <a:p>
            <a:r>
              <a:rPr lang="en-GB">
                <a:solidFill>
                  <a:srgbClr val="FFFFFF"/>
                </a:solidFill>
              </a:rPr>
              <a:t>Tips</a:t>
            </a:r>
          </a:p>
        </p:txBody>
      </p:sp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E23178AE-A6BB-4F59-9907-B02205FFCB59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9064194"/>
              </p:ext>
            </p:extLst>
          </p:nvPr>
        </p:nvGraphicFramePr>
        <p:xfrm>
          <a:off x="5194300" y="470924"/>
          <a:ext cx="6513604" cy="5885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782779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A63989-225F-4C68-90D3-330157EDF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GB" dirty="0"/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163709D-D5AF-4A3F-9DD7-C29BFD527D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GB" sz="1800"/>
              <a:t>Leo D’Arcy</a:t>
            </a:r>
          </a:p>
          <a:p>
            <a:endParaRPr lang="en-GB" sz="1800"/>
          </a:p>
          <a:p>
            <a:r>
              <a:rPr lang="en-GB" sz="1800"/>
              <a:t>Senior Consultant</a:t>
            </a:r>
          </a:p>
          <a:p>
            <a:endParaRPr lang="en-GB" sz="1800"/>
          </a:p>
          <a:p>
            <a:r>
              <a:rPr lang="en-GB" sz="1800"/>
              <a:t>PowerON Platforms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BB2624F-DDA4-4146-A14E-D200151706D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3768" r="-2" b="-2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99851406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: Shape 9">
            <a:extLst>
              <a:ext uri="{FF2B5EF4-FFF2-40B4-BE49-F238E27FC236}">
                <a16:creationId xmlns:a16="http://schemas.microsoft.com/office/drawing/2014/main" id="{DB66F6E8-4D4A-4907-940A-774703A2D0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9016005" y="5367908"/>
            <a:ext cx="3175996" cy="1490093"/>
          </a:xfrm>
          <a:custGeom>
            <a:avLst/>
            <a:gdLst>
              <a:gd name="connsiteX0" fmla="*/ 2485888 w 3175996"/>
              <a:gd name="connsiteY0" fmla="*/ 1490093 h 1490093"/>
              <a:gd name="connsiteX1" fmla="*/ 0 w 3175996"/>
              <a:gd name="connsiteY1" fmla="*/ 1490093 h 1490093"/>
              <a:gd name="connsiteX2" fmla="*/ 0 w 3175996"/>
              <a:gd name="connsiteY2" fmla="*/ 0 h 1490093"/>
              <a:gd name="connsiteX3" fmla="*/ 3175996 w 3175996"/>
              <a:gd name="connsiteY3" fmla="*/ 0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175996" h="1490093">
                <a:moveTo>
                  <a:pt x="2485888" y="1490093"/>
                </a:moveTo>
                <a:lnTo>
                  <a:pt x="0" y="1490093"/>
                </a:lnTo>
                <a:lnTo>
                  <a:pt x="0" y="0"/>
                </a:lnTo>
                <a:lnTo>
                  <a:pt x="3175996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11" name="Freeform: Shape 11">
            <a:extLst>
              <a:ext uri="{FF2B5EF4-FFF2-40B4-BE49-F238E27FC236}">
                <a16:creationId xmlns:a16="http://schemas.microsoft.com/office/drawing/2014/main" id="{8F1F5A56-E82B-4FD5-9025-B72896FFBB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67908"/>
            <a:ext cx="9566296" cy="1490093"/>
          </a:xfrm>
          <a:custGeom>
            <a:avLst/>
            <a:gdLst>
              <a:gd name="connsiteX0" fmla="*/ 0 w 9566296"/>
              <a:gd name="connsiteY0" fmla="*/ 0 h 1490093"/>
              <a:gd name="connsiteX1" fmla="*/ 405267 w 9566296"/>
              <a:gd name="connsiteY1" fmla="*/ 0 h 1490093"/>
              <a:gd name="connsiteX2" fmla="*/ 631857 w 9566296"/>
              <a:gd name="connsiteY2" fmla="*/ 0 h 1490093"/>
              <a:gd name="connsiteX3" fmla="*/ 2451761 w 9566296"/>
              <a:gd name="connsiteY3" fmla="*/ 0 h 1490093"/>
              <a:gd name="connsiteX4" fmla="*/ 2901880 w 9566296"/>
              <a:gd name="connsiteY4" fmla="*/ 0 h 1490093"/>
              <a:gd name="connsiteX5" fmla="*/ 3641106 w 9566296"/>
              <a:gd name="connsiteY5" fmla="*/ 0 h 1490093"/>
              <a:gd name="connsiteX6" fmla="*/ 9566296 w 9566296"/>
              <a:gd name="connsiteY6" fmla="*/ 0 h 1490093"/>
              <a:gd name="connsiteX7" fmla="*/ 8876188 w 9566296"/>
              <a:gd name="connsiteY7" fmla="*/ 1490093 h 1490093"/>
              <a:gd name="connsiteX8" fmla="*/ 631857 w 9566296"/>
              <a:gd name="connsiteY8" fmla="*/ 1490093 h 1490093"/>
              <a:gd name="connsiteX9" fmla="*/ 405267 w 9566296"/>
              <a:gd name="connsiteY9" fmla="*/ 1490093 h 1490093"/>
              <a:gd name="connsiteX10" fmla="*/ 0 w 9566296"/>
              <a:gd name="connsiteY10" fmla="*/ 1490093 h 149009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</a:cxnLst>
            <a:rect l="l" t="t" r="r" b="b"/>
            <a:pathLst>
              <a:path w="9566296" h="1490093">
                <a:moveTo>
                  <a:pt x="0" y="0"/>
                </a:moveTo>
                <a:lnTo>
                  <a:pt x="405267" y="0"/>
                </a:lnTo>
                <a:lnTo>
                  <a:pt x="631857" y="0"/>
                </a:lnTo>
                <a:lnTo>
                  <a:pt x="2451761" y="0"/>
                </a:lnTo>
                <a:lnTo>
                  <a:pt x="2901880" y="0"/>
                </a:lnTo>
                <a:lnTo>
                  <a:pt x="3641106" y="0"/>
                </a:lnTo>
                <a:lnTo>
                  <a:pt x="9566296" y="0"/>
                </a:lnTo>
                <a:lnTo>
                  <a:pt x="8876188" y="1490093"/>
                </a:lnTo>
                <a:lnTo>
                  <a:pt x="631857" y="1490093"/>
                </a:lnTo>
                <a:lnTo>
                  <a:pt x="405267" y="1490093"/>
                </a:lnTo>
                <a:lnTo>
                  <a:pt x="0" y="1490093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98D4479-E86D-419E-8E03-9452E17AAC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29884"/>
            <a:ext cx="8078342" cy="1096331"/>
          </a:xfrm>
        </p:spPr>
        <p:txBody>
          <a:bodyPr>
            <a:normAutofit/>
          </a:bodyPr>
          <a:lstStyle/>
          <a:p>
            <a:r>
              <a:rPr lang="en-GB" dirty="0"/>
              <a:t>Data Consistency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36E10B52-AEAA-4380-8960-1BDAC06C7564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435141852"/>
              </p:ext>
            </p:extLst>
          </p:nvPr>
        </p:nvGraphicFramePr>
        <p:xfrm>
          <a:off x="838200" y="643467"/>
          <a:ext cx="10515600" cy="408097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7910524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: Shape 6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953768" y="0"/>
            <a:ext cx="8284464" cy="6858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2118360" y="0"/>
            <a:ext cx="7955280" cy="6858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D6AE51B-B5E9-40EA-8744-CCF0CDF0A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555631" y="1441938"/>
            <a:ext cx="7080738" cy="3974124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5400" dirty="0">
                <a:solidFill>
                  <a:schemeClr val="bg1">
                    <a:lumMod val="95000"/>
                    <a:lumOff val="5000"/>
                  </a:schemeClr>
                </a:solidFill>
              </a:rPr>
              <a:t>This project was a bad idea</a:t>
            </a:r>
          </a:p>
        </p:txBody>
      </p:sp>
    </p:spTree>
    <p:extLst>
      <p:ext uri="{BB962C8B-B14F-4D97-AF65-F5344CB8AC3E}">
        <p14:creationId xmlns:p14="http://schemas.microsoft.com/office/powerpoint/2010/main" val="30854901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10">
            <a:extLst>
              <a:ext uri="{FF2B5EF4-FFF2-40B4-BE49-F238E27FC236}">
                <a16:creationId xmlns:a16="http://schemas.microsoft.com/office/drawing/2014/main" id="{C5E6CFF1-2F42-4E10-9A97-F116F46F53F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3" descr="A picture containing grass, outdoor, tree, field&#10;&#10;Description automatically generated">
            <a:extLst>
              <a:ext uri="{FF2B5EF4-FFF2-40B4-BE49-F238E27FC236}">
                <a16:creationId xmlns:a16="http://schemas.microsoft.com/office/drawing/2014/main" id="{8D709B4F-825C-47A4-80AF-D4C3B78A191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</a:blip>
          <a:srcRect b="25000"/>
          <a:stretch/>
        </p:blipFill>
        <p:spPr>
          <a:xfrm>
            <a:off x="20" y="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5CA125B-861B-4117-A255-CA1B47AE36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 vert="horz" lIns="91440" tIns="45720" rIns="91440" bIns="45720" rtlCol="0">
            <a:normAutofit/>
          </a:bodyPr>
          <a:lstStyle/>
          <a:p>
            <a:pPr algn="r"/>
            <a:r>
              <a:rPr lang="en-US" sz="4000">
                <a:solidFill>
                  <a:srgbClr val="FFFFFF"/>
                </a:solidFill>
              </a:rPr>
              <a:t>Thanks</a:t>
            </a:r>
          </a:p>
        </p:txBody>
      </p:sp>
      <p:cxnSp>
        <p:nvCxnSpPr>
          <p:cNvPr id="9" name="Straight Connector 12">
            <a:extLst>
              <a:ext uri="{FF2B5EF4-FFF2-40B4-BE49-F238E27FC236}">
                <a16:creationId xmlns:a16="http://schemas.microsoft.com/office/drawing/2014/main" id="{67182200-4859-4C8D-BCBB-55B245C28B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3372" y="2286000"/>
            <a:ext cx="0" cy="2286000"/>
          </a:xfrm>
          <a:prstGeom prst="line">
            <a:avLst/>
          </a:prstGeom>
          <a:ln w="15875">
            <a:solidFill>
              <a:srgbClr val="FFFFF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FCAA045-009E-4F2F-9CEF-CF4D98BC0D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lvl="0" indent="0">
              <a:spcBef>
                <a:spcPts val="600"/>
              </a:spcBef>
              <a:buNone/>
            </a:pPr>
            <a:r>
              <a:rPr lang="en-GB" sz="2000" b="1">
                <a:solidFill>
                  <a:srgbClr val="FFFFFF"/>
                </a:solidFill>
                <a:latin typeface="Poppins"/>
                <a:ea typeface="Poppins"/>
                <a:cs typeface="Poppins"/>
                <a:sym typeface="Poppins"/>
              </a:rPr>
              <a:t>Any questions?</a:t>
            </a:r>
            <a:endParaRPr lang="en-GB" sz="2000">
              <a:solidFill>
                <a:srgbClr val="FFFFFF"/>
              </a:solidFill>
            </a:endParaRPr>
          </a:p>
          <a:p>
            <a:pPr marL="0" lvl="0" indent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000">
                <a:solidFill>
                  <a:srgbClr val="FFFFFF"/>
                </a:solidFill>
              </a:rPr>
              <a:t>You can find me at</a:t>
            </a:r>
          </a:p>
          <a:p>
            <a:pPr marL="457200" lvl="0" indent="-330200">
              <a:spcBef>
                <a:spcPts val="600"/>
              </a:spcBef>
              <a:buSzPts val="1600"/>
              <a:buChar char="￮"/>
            </a:pPr>
            <a:r>
              <a:rPr lang="en-GB" sz="2000">
                <a:solidFill>
                  <a:srgbClr val="FFFFFF"/>
                </a:solidFill>
              </a:rPr>
              <a:t>@LeoDarcy1</a:t>
            </a:r>
          </a:p>
          <a:p>
            <a:pPr marL="457200" lvl="0" indent="-330200">
              <a:spcBef>
                <a:spcPts val="0"/>
              </a:spcBef>
              <a:buSzPts val="1600"/>
              <a:buChar char="￮"/>
            </a:pPr>
            <a:r>
              <a:rPr lang="en-GB" sz="2000">
                <a:solidFill>
                  <a:srgbClr val="FFFFFF"/>
                </a:solidFill>
              </a:rPr>
              <a:t>leo.darcy@outlook.com</a:t>
            </a:r>
          </a:p>
          <a:p>
            <a:endParaRPr lang="en-GB" sz="20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3408814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505C99-D448-44D6-8198-4004C723EC8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 dirty="0"/>
              <a:t>Who am I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D4E857-01E4-416B-8967-EB5F20CF19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46627" y="4750893"/>
            <a:ext cx="4645250" cy="1147863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dirty="0"/>
              <a:t>Pyrotechnician</a:t>
            </a:r>
          </a:p>
        </p:txBody>
      </p:sp>
      <p:pic>
        <p:nvPicPr>
          <p:cNvPr id="5" name="Picture 4" descr="A person standing on top of a grass covered field&#10;&#10;Description automatically generated">
            <a:extLst>
              <a:ext uri="{FF2B5EF4-FFF2-40B4-BE49-F238E27FC236}">
                <a16:creationId xmlns:a16="http://schemas.microsoft.com/office/drawing/2014/main" id="{5FD0D121-667E-474E-84DF-9AA22D17DF0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935" r="-2" b="6682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2260729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DD9850D-6EA8-4353-ADE8-87723011202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5006336" cy="1325563"/>
          </a:xfrm>
        </p:spPr>
        <p:txBody>
          <a:bodyPr>
            <a:normAutofit/>
          </a:bodyPr>
          <a:lstStyle/>
          <a:p>
            <a:r>
              <a:rPr lang="en-GB" dirty="0"/>
              <a:t>Disclaimer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95E899-AB23-4840-BF48-087290EA94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5006336" cy="3181684"/>
          </a:xfrm>
        </p:spPr>
        <p:txBody>
          <a:bodyPr anchor="t">
            <a:normAutofit/>
          </a:bodyPr>
          <a:lstStyle/>
          <a:p>
            <a:r>
              <a:rPr lang="en-GB" sz="1800" dirty="0"/>
              <a:t>Don’t try this at home!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27D76EC-9E95-4DBD-913E-91B0842F55C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" b="14621"/>
          <a:stretch/>
        </p:blipFill>
        <p:spPr>
          <a:xfrm>
            <a:off x="6167846" y="10"/>
            <a:ext cx="6024154" cy="685799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7120595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91D1EF-D6FF-4650-92E1-9A2E02581C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46628" y="1783959"/>
            <a:ext cx="4645250" cy="2889114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/>
              <a:t>Fireworks</a:t>
            </a:r>
          </a:p>
        </p:txBody>
      </p:sp>
      <p:pic>
        <p:nvPicPr>
          <p:cNvPr id="5" name="Content Placeholder 4" descr="A bottle of beer on a table&#10;&#10;Description automatically generated">
            <a:extLst>
              <a:ext uri="{FF2B5EF4-FFF2-40B4-BE49-F238E27FC236}">
                <a16:creationId xmlns:a16="http://schemas.microsoft.com/office/drawing/2014/main" id="{8E0DEBA5-332F-4F9B-ACF7-CE4ACAE9375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14617"/>
          <a:stretch/>
        </p:blipFill>
        <p:spPr>
          <a:xfrm>
            <a:off x="20" y="10"/>
            <a:ext cx="6024134" cy="685799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228445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63008A-CCE0-4036-BEBE-DBE45571D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GB"/>
              <a:t>FireOne</a:t>
            </a:r>
            <a:endParaRPr lang="en-GB" dirty="0"/>
          </a:p>
        </p:txBody>
      </p: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39EACA1F-8620-41B8-9D63-17B7B0C10EC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GB" sz="1800" dirty="0"/>
              <a:t>Developed by Pyrotechnics Management, Inc</a:t>
            </a:r>
          </a:p>
          <a:p>
            <a:endParaRPr lang="en-GB" sz="1800" dirty="0"/>
          </a:p>
          <a:p>
            <a:r>
              <a:rPr lang="en-GB" sz="1800" dirty="0"/>
              <a:t>Used for big and small shows alike</a:t>
            </a:r>
          </a:p>
          <a:p>
            <a:pPr lvl="1"/>
            <a:r>
              <a:rPr lang="en-GB" sz="1400" dirty="0"/>
              <a:t>New Years Eve, London</a:t>
            </a:r>
          </a:p>
          <a:p>
            <a:pPr lvl="1"/>
            <a:r>
              <a:rPr lang="en-GB" sz="1400" dirty="0"/>
              <a:t>Super Bowl Halftime Show</a:t>
            </a:r>
          </a:p>
          <a:p>
            <a:pPr lvl="1"/>
            <a:r>
              <a:rPr lang="en-GB" sz="1400" dirty="0"/>
              <a:t>New Years Eve, UAE (Guinness World Record for longest change of Fireworks)</a:t>
            </a:r>
          </a:p>
          <a:p>
            <a:pPr lvl="1"/>
            <a:r>
              <a:rPr lang="en-GB" sz="1400" dirty="0"/>
              <a:t>Royal Wedding</a:t>
            </a:r>
          </a:p>
        </p:txBody>
      </p:sp>
      <p:pic>
        <p:nvPicPr>
          <p:cNvPr id="6" name="Picture 5" descr="A sign on a wooden table&#10;&#10;Description automatically generated">
            <a:extLst>
              <a:ext uri="{FF2B5EF4-FFF2-40B4-BE49-F238E27FC236}">
                <a16:creationId xmlns:a16="http://schemas.microsoft.com/office/drawing/2014/main" id="{8777A348-E8BD-4B61-BF08-AC0DE0945F2C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025" r="14802" b="1"/>
          <a:stretch/>
        </p:blipFill>
        <p:spPr>
          <a:xfrm>
            <a:off x="6750141" y="-2"/>
            <a:ext cx="5441859" cy="5654940"/>
          </a:xfrm>
          <a:custGeom>
            <a:avLst/>
            <a:gdLst>
              <a:gd name="connsiteX0" fmla="*/ 1041368 w 5441859"/>
              <a:gd name="connsiteY0" fmla="*/ 0 h 5654940"/>
              <a:gd name="connsiteX1" fmla="*/ 5441859 w 5441859"/>
              <a:gd name="connsiteY1" fmla="*/ 0 h 5654940"/>
              <a:gd name="connsiteX2" fmla="*/ 5441859 w 5441859"/>
              <a:gd name="connsiteY2" fmla="*/ 4820612 h 5654940"/>
              <a:gd name="connsiteX3" fmla="*/ 5285166 w 5441859"/>
              <a:gd name="connsiteY3" fmla="*/ 4957981 h 5654940"/>
              <a:gd name="connsiteX4" fmla="*/ 3267719 w 5441859"/>
              <a:gd name="connsiteY4" fmla="*/ 5654940 h 5654940"/>
              <a:gd name="connsiteX5" fmla="*/ 0 w 5441859"/>
              <a:gd name="connsiteY5" fmla="*/ 2387221 h 5654940"/>
              <a:gd name="connsiteX6" fmla="*/ 957093 w 5441859"/>
              <a:gd name="connsiteY6" fmla="*/ 76595 h 56549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43368989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AB0C2-F26C-4A40-9E88-D250B55E3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6073" y="466578"/>
            <a:ext cx="11139854" cy="930447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400" kern="1200" dirty="0">
                <a:latin typeface="+mj-lt"/>
                <a:ea typeface="+mj-ea"/>
                <a:cs typeface="+mj-cs"/>
              </a:rPr>
              <a:t>How it works</a:t>
            </a:r>
          </a:p>
        </p:txBody>
      </p:sp>
      <p:pic>
        <p:nvPicPr>
          <p:cNvPr id="5" name="Content Placeholder 4" descr="A circuit board&#10;&#10;Description automatically generated">
            <a:extLst>
              <a:ext uri="{FF2B5EF4-FFF2-40B4-BE49-F238E27FC236}">
                <a16:creationId xmlns:a16="http://schemas.microsoft.com/office/drawing/2014/main" id="{20C04542-FFBB-4C24-BCE7-6BE5E6B2349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043" y="2332622"/>
            <a:ext cx="11340814" cy="3997637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DC12AB23-BBCF-440C-A41E-99E210DD05CF}"/>
              </a:ext>
            </a:extLst>
          </p:cNvPr>
          <p:cNvSpPr txBox="1"/>
          <p:nvPr/>
        </p:nvSpPr>
        <p:spPr>
          <a:xfrm>
            <a:off x="1986329" y="6514514"/>
            <a:ext cx="82193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dirty="0"/>
              <a:t>© 2018 Pyrotechnics Management, Inc. http://www.fireone.com/examples/</a:t>
            </a:r>
          </a:p>
        </p:txBody>
      </p:sp>
    </p:spTree>
    <p:extLst>
      <p:ext uri="{BB962C8B-B14F-4D97-AF65-F5344CB8AC3E}">
        <p14:creationId xmlns:p14="http://schemas.microsoft.com/office/powerpoint/2010/main" val="2921945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2AFF49-827D-4610-A2B6-36659F4E66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99" y="1396289"/>
            <a:ext cx="5006336" cy="1325563"/>
          </a:xfrm>
        </p:spPr>
        <p:txBody>
          <a:bodyPr>
            <a:normAutofit/>
          </a:bodyPr>
          <a:lstStyle/>
          <a:p>
            <a:r>
              <a:rPr lang="en-GB" dirty="0"/>
              <a:t>Module Output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59FBC033-5BE3-45EE-93BF-745C72C3F6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5543" y="2871982"/>
            <a:ext cx="5006336" cy="3181684"/>
          </a:xfrm>
        </p:spPr>
        <p:txBody>
          <a:bodyPr anchor="t">
            <a:normAutofit/>
          </a:bodyPr>
          <a:lstStyle/>
          <a:p>
            <a:r>
              <a:rPr lang="en-US" sz="1800" dirty="0"/>
              <a:t>Nearly 20V</a:t>
            </a:r>
          </a:p>
          <a:p>
            <a:r>
              <a:rPr lang="en-US" sz="1800" dirty="0"/>
              <a:t>Nearly 5A</a:t>
            </a:r>
          </a:p>
        </p:txBody>
      </p:sp>
      <p:pic>
        <p:nvPicPr>
          <p:cNvPr id="7" name="Content Placeholder 3">
            <a:extLst>
              <a:ext uri="{FF2B5EF4-FFF2-40B4-BE49-F238E27FC236}">
                <a16:creationId xmlns:a16="http://schemas.microsoft.com/office/drawing/2014/main" id="{7FE8938A-1C6F-4958-AB45-E278753A685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061" r="2" b="3559"/>
          <a:stretch/>
        </p:blipFill>
        <p:spPr>
          <a:xfrm>
            <a:off x="6167846" y="10"/>
            <a:ext cx="6024154" cy="6857990"/>
          </a:xfrm>
          <a:custGeom>
            <a:avLst/>
            <a:gdLst>
              <a:gd name="connsiteX0" fmla="*/ 70374 w 6024154"/>
              <a:gd name="connsiteY0" fmla="*/ 0 h 6858000"/>
              <a:gd name="connsiteX1" fmla="*/ 6024154 w 6024154"/>
              <a:gd name="connsiteY1" fmla="*/ 0 h 6858000"/>
              <a:gd name="connsiteX2" fmla="*/ 6024154 w 6024154"/>
              <a:gd name="connsiteY2" fmla="*/ 6858000 h 6858000"/>
              <a:gd name="connsiteX3" fmla="*/ 3587167 w 6024154"/>
              <a:gd name="connsiteY3" fmla="*/ 6858000 h 6858000"/>
              <a:gd name="connsiteX4" fmla="*/ 3474220 w 6024154"/>
              <a:gd name="connsiteY4" fmla="*/ 6800152 h 6858000"/>
              <a:gd name="connsiteX5" fmla="*/ 0 w 6024154"/>
              <a:gd name="connsiteY5" fmla="*/ 962844 h 6858000"/>
              <a:gd name="connsiteX6" fmla="*/ 34274 w 6024154"/>
              <a:gd name="connsiteY6" fmla="*/ 284091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70374" y="0"/>
                </a:moveTo>
                <a:lnTo>
                  <a:pt x="6024154" y="0"/>
                </a:lnTo>
                <a:lnTo>
                  <a:pt x="6024154" y="6858000"/>
                </a:lnTo>
                <a:lnTo>
                  <a:pt x="3587167" y="6858000"/>
                </a:lnTo>
                <a:lnTo>
                  <a:pt x="3474220" y="6800152"/>
                </a:lnTo>
                <a:cubicBezTo>
                  <a:pt x="1404818" y="5675986"/>
                  <a:pt x="0" y="3483472"/>
                  <a:pt x="0" y="962844"/>
                </a:cubicBezTo>
                <a:cubicBezTo>
                  <a:pt x="0" y="733696"/>
                  <a:pt x="11610" y="507260"/>
                  <a:pt x="34274" y="284091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80572808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Content Placeholder 4">
            <a:extLst>
              <a:ext uri="{FF2B5EF4-FFF2-40B4-BE49-F238E27FC236}">
                <a16:creationId xmlns:a16="http://schemas.microsoft.com/office/drawing/2014/main" id="{537F0DCE-CC21-4A20-B02E-DD778ABA916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5333"/>
          <a:stretch/>
        </p:blipFill>
        <p:spPr>
          <a:xfrm>
            <a:off x="-1" y="10"/>
            <a:ext cx="1219200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933F5ED4-9F17-4E5C-80F7-FC9799E571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9448" y="1913950"/>
            <a:ext cx="4204137" cy="1342754"/>
          </a:xfrm>
        </p:spPr>
        <p:txBody>
          <a:bodyPr>
            <a:normAutofit/>
          </a:bodyPr>
          <a:lstStyle/>
          <a:p>
            <a:pPr algn="ctr"/>
            <a:endParaRPr lang="en-GB" sz="3600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7973511-B1CE-4DAC-8B7A-070A78E915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25516" y="3417573"/>
            <a:ext cx="4593021" cy="2619839"/>
          </a:xfrm>
        </p:spPr>
        <p:txBody>
          <a:bodyPr anchor="ctr">
            <a:normAutofit/>
          </a:bodyPr>
          <a:lstStyle/>
          <a:p>
            <a:endParaRPr lang="en-US" sz="1800"/>
          </a:p>
        </p:txBody>
      </p:sp>
    </p:spTree>
    <p:extLst>
      <p:ext uri="{BB962C8B-B14F-4D97-AF65-F5344CB8AC3E}">
        <p14:creationId xmlns:p14="http://schemas.microsoft.com/office/powerpoint/2010/main" val="3552583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150</TotalTime>
  <Words>258</Words>
  <Application>Microsoft Office PowerPoint</Application>
  <PresentationFormat>Widescreen</PresentationFormat>
  <Paragraphs>74</Paragraphs>
  <Slides>22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Calibri Light</vt:lpstr>
      <vt:lpstr>Consolas</vt:lpstr>
      <vt:lpstr>Poppins</vt:lpstr>
      <vt:lpstr>Office Theme</vt:lpstr>
      <vt:lpstr>Invoke-Explosion</vt:lpstr>
      <vt:lpstr>Who am I</vt:lpstr>
      <vt:lpstr>Who am I</vt:lpstr>
      <vt:lpstr>Disclaimer</vt:lpstr>
      <vt:lpstr>Fireworks</vt:lpstr>
      <vt:lpstr>FireOne</vt:lpstr>
      <vt:lpstr>How it works</vt:lpstr>
      <vt:lpstr>Module Output</vt:lpstr>
      <vt:lpstr>PowerPoint Presentation</vt:lpstr>
      <vt:lpstr>Hardware</vt:lpstr>
      <vt:lpstr>Software</vt:lpstr>
      <vt:lpstr>Module Design</vt:lpstr>
      <vt:lpstr>Checksum</vt:lpstr>
      <vt:lpstr>Checksum</vt:lpstr>
      <vt:lpstr>Invoke-Show Walkthrough</vt:lpstr>
      <vt:lpstr>PowerPoint Presentation</vt:lpstr>
      <vt:lpstr>PowerPoint Presentation</vt:lpstr>
      <vt:lpstr>PowerPoint Presentation</vt:lpstr>
      <vt:lpstr>Tips</vt:lpstr>
      <vt:lpstr>Data Consistency</vt:lpstr>
      <vt:lpstr>This project was a bad idea</vt:lpstr>
      <vt:lpstr>Thanks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Invoke-Explosion</dc:title>
  <dc:creator>Leo D'Arcy</dc:creator>
  <cp:lastModifiedBy>Leo D'Arcy</cp:lastModifiedBy>
  <cp:revision>1</cp:revision>
  <dcterms:created xsi:type="dcterms:W3CDTF">2019-08-04T16:06:20Z</dcterms:created>
  <dcterms:modified xsi:type="dcterms:W3CDTF">2019-09-11T16:28:04Z</dcterms:modified>
</cp:coreProperties>
</file>